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18"/>
  </p:notesMasterIdLst>
  <p:sldIdLst>
    <p:sldId id="259" r:id="rId2"/>
    <p:sldId id="279" r:id="rId3"/>
    <p:sldId id="280" r:id="rId4"/>
    <p:sldId id="278" r:id="rId5"/>
    <p:sldId id="268" r:id="rId6"/>
    <p:sldId id="266" r:id="rId7"/>
    <p:sldId id="267" r:id="rId8"/>
    <p:sldId id="269" r:id="rId9"/>
    <p:sldId id="283" r:id="rId10"/>
    <p:sldId id="284" r:id="rId11"/>
    <p:sldId id="281" r:id="rId12"/>
    <p:sldId id="270" r:id="rId13"/>
    <p:sldId id="275" r:id="rId14"/>
    <p:sldId id="276" r:id="rId15"/>
    <p:sldId id="277" r:id="rId16"/>
    <p:sldId id="273" r:id="rId17"/>
  </p:sldIdLst>
  <p:sldSz cx="13716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2"/>
    <p:restoredTop sz="84180"/>
  </p:normalViewPr>
  <p:slideViewPr>
    <p:cSldViewPr snapToGrid="0" snapToObjects="1">
      <p:cViewPr varScale="1">
        <p:scale>
          <a:sx n="43" d="100"/>
          <a:sy n="43" d="100"/>
        </p:scale>
        <p:origin x="199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948C0-EC5C-9E41-9DEE-622318C4F48C}" type="datetimeFigureOut">
              <a:rPr lang="en-US" smtClean="0"/>
              <a:t>6/24/21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2AACD-DBFF-E94A-B9E6-6AAF40FB9DD4}" type="slidenum">
              <a:rPr lang="en-US" smtClean="0"/>
              <a:t>‹#›</a:t>
            </a:fld>
            <a:endParaRPr lang="en-US"/>
          </a:p>
        </p:txBody>
      </p:sp>
    </p:spTree>
    <p:extLst>
      <p:ext uri="{BB962C8B-B14F-4D97-AF65-F5344CB8AC3E}">
        <p14:creationId xmlns:p14="http://schemas.microsoft.com/office/powerpoint/2010/main" val="1095412142"/>
      </p:ext>
    </p:extLst>
  </p:cSld>
  <p:clrMap bg1="lt1" tx1="dk1" bg2="lt2" tx2="dk2" accent1="accent1" accent2="accent2" accent3="accent3" accent4="accent4" accent5="accent5" accent6="accent6" hlink="hlink" folHlink="folHlink"/>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Figure 1</a:t>
            </a:r>
          </a:p>
          <a:p>
            <a:r>
              <a:rPr lang="en-US" dirty="0"/>
              <a:t>Schematic of plane stress pure shear test geometry with height of $2h$ where crack length is half the length of the domain, $2L$. Displacement is denoted by $\Delta$. </a:t>
            </a:r>
          </a:p>
        </p:txBody>
      </p:sp>
      <p:sp>
        <p:nvSpPr>
          <p:cNvPr id="4" name="Slide Number Placeholder 3"/>
          <p:cNvSpPr>
            <a:spLocks noGrp="1"/>
          </p:cNvSpPr>
          <p:nvPr>
            <p:ph type="sldNum" sz="quarter" idx="5"/>
          </p:nvPr>
        </p:nvSpPr>
        <p:spPr/>
        <p:txBody>
          <a:bodyPr/>
          <a:lstStyle/>
          <a:p>
            <a:fld id="{BF02AACD-DBFF-E94A-B9E6-6AAF40FB9DD4}" type="slidenum">
              <a:rPr lang="en-US" smtClean="0"/>
              <a:t>1</a:t>
            </a:fld>
            <a:endParaRPr lang="en-US"/>
          </a:p>
        </p:txBody>
      </p:sp>
    </p:spTree>
    <p:extLst>
      <p:ext uri="{BB962C8B-B14F-4D97-AF65-F5344CB8AC3E}">
        <p14:creationId xmlns:p14="http://schemas.microsoft.com/office/powerpoint/2010/main" val="1121171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a:t>
            </a:r>
          </a:p>
          <a:p>
            <a:r>
              <a:rPr lang="en-US" dirty="0"/>
              <a:t>Geometry for 3D notched sample where height is $2H = 1.5$, length is $2L = 1.0$, and thickness is $2T= 0.032$. The element size is $h_{size} = 0.008$ close to the crack and $0.04$ at the boundaries.   </a:t>
            </a:r>
          </a:p>
        </p:txBody>
      </p:sp>
      <p:sp>
        <p:nvSpPr>
          <p:cNvPr id="4" name="Slide Number Placeholder 3"/>
          <p:cNvSpPr>
            <a:spLocks noGrp="1"/>
          </p:cNvSpPr>
          <p:nvPr>
            <p:ph type="sldNum" sz="quarter" idx="5"/>
          </p:nvPr>
        </p:nvSpPr>
        <p:spPr/>
        <p:txBody>
          <a:bodyPr/>
          <a:lstStyle/>
          <a:p>
            <a:fld id="{BF02AACD-DBFF-E94A-B9E6-6AAF40FB9DD4}" type="slidenum">
              <a:rPr lang="en-US" smtClean="0"/>
              <a:t>12</a:t>
            </a:fld>
            <a:endParaRPr lang="en-US"/>
          </a:p>
        </p:txBody>
      </p:sp>
    </p:spTree>
    <p:extLst>
      <p:ext uri="{BB962C8B-B14F-4D97-AF65-F5344CB8AC3E}">
        <p14:creationId xmlns:p14="http://schemas.microsoft.com/office/powerpoint/2010/main" val="4164302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Damage evolution for 3D notched sample where the fracture energy, $</a:t>
            </a:r>
            <a:r>
              <a:rPr lang="en-US" dirty="0" err="1"/>
              <a:t>G_c</a:t>
            </a:r>
            <a:r>
              <a:rPr lang="en-US" dirty="0"/>
              <a:t> = 1$, shear modulus, $\mu = 1$, and bulk modulus $\kappa = 200$ are specified and the sample is loaded until the crack propagates through the sample fully. </a:t>
            </a:r>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13</a:t>
            </a:fld>
            <a:endParaRPr lang="en-US"/>
          </a:p>
        </p:txBody>
      </p:sp>
    </p:spTree>
    <p:extLst>
      <p:ext uri="{BB962C8B-B14F-4D97-AF65-F5344CB8AC3E}">
        <p14:creationId xmlns:p14="http://schemas.microsoft.com/office/powerpoint/2010/main" val="217476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r>
              <a:rPr lang="en-US" dirty="0"/>
              <a:t> </a:t>
            </a:r>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14</a:t>
            </a:fld>
            <a:endParaRPr lang="en-US"/>
          </a:p>
        </p:txBody>
      </p:sp>
    </p:spTree>
    <p:extLst>
      <p:ext uri="{BB962C8B-B14F-4D97-AF65-F5344CB8AC3E}">
        <p14:creationId xmlns:p14="http://schemas.microsoft.com/office/powerpoint/2010/main" val="30256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Evolution of the third invariant of the deformation tensor, $J = \det \</a:t>
            </a:r>
            <a:r>
              <a:rPr lang="en-US" dirty="0" err="1"/>
              <a:t>mathbf</a:t>
            </a:r>
            <a:r>
              <a:rPr lang="en-US" dirty="0"/>
              <a:t>{F}$ </a:t>
            </a:r>
          </a:p>
          <a:p>
            <a:endParaRPr lang="en-US" dirty="0"/>
          </a:p>
          <a:p>
            <a:endParaRPr lang="en-US" dirty="0"/>
          </a:p>
          <a:p>
            <a:r>
              <a:rPr lang="en-US" dirty="0"/>
              <a:t>0, 50, 150, 250, 274, 275</a:t>
            </a:r>
          </a:p>
          <a:p>
            <a:endParaRPr lang="en-US" dirty="0"/>
          </a:p>
        </p:txBody>
      </p:sp>
      <p:sp>
        <p:nvSpPr>
          <p:cNvPr id="4" name="Slide Number Placeholder 3"/>
          <p:cNvSpPr>
            <a:spLocks noGrp="1"/>
          </p:cNvSpPr>
          <p:nvPr>
            <p:ph type="sldNum" sz="quarter" idx="5"/>
          </p:nvPr>
        </p:nvSpPr>
        <p:spPr/>
        <p:txBody>
          <a:bodyPr/>
          <a:lstStyle/>
          <a:p>
            <a:fld id="{BF02AACD-DBFF-E94A-B9E6-6AAF40FB9DD4}" type="slidenum">
              <a:rPr lang="en-US" smtClean="0"/>
              <a:t>15</a:t>
            </a:fld>
            <a:endParaRPr lang="en-US"/>
          </a:p>
        </p:txBody>
      </p:sp>
    </p:spTree>
    <p:extLst>
      <p:ext uri="{BB962C8B-B14F-4D97-AF65-F5344CB8AC3E}">
        <p14:creationId xmlns:p14="http://schemas.microsoft.com/office/powerpoint/2010/main" val="962857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a:t>
            </a:r>
          </a:p>
        </p:txBody>
      </p:sp>
      <p:sp>
        <p:nvSpPr>
          <p:cNvPr id="4" name="Slide Number Placeholder 3"/>
          <p:cNvSpPr>
            <a:spLocks noGrp="1"/>
          </p:cNvSpPr>
          <p:nvPr>
            <p:ph type="sldNum" sz="quarter" idx="5"/>
          </p:nvPr>
        </p:nvSpPr>
        <p:spPr/>
        <p:txBody>
          <a:bodyPr/>
          <a:lstStyle/>
          <a:p>
            <a:fld id="{BF02AACD-DBFF-E94A-B9E6-6AAF40FB9DD4}" type="slidenum">
              <a:rPr lang="en-US" smtClean="0"/>
              <a:t>16</a:t>
            </a:fld>
            <a:endParaRPr lang="en-US"/>
          </a:p>
        </p:txBody>
      </p:sp>
    </p:spTree>
    <p:extLst>
      <p:ext uri="{BB962C8B-B14F-4D97-AF65-F5344CB8AC3E}">
        <p14:creationId xmlns:p14="http://schemas.microsoft.com/office/powerpoint/2010/main" val="196099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2</a:t>
            </a:fld>
            <a:endParaRPr lang="en-US"/>
          </a:p>
        </p:txBody>
      </p:sp>
    </p:spTree>
    <p:extLst>
      <p:ext uri="{BB962C8B-B14F-4D97-AF65-F5344CB8AC3E}">
        <p14:creationId xmlns:p14="http://schemas.microsoft.com/office/powerpoint/2010/main" val="311322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Comparison of the Mode I deformation field $y_1$ and $y_2$ simulation results with the range of the analytical solution. Phase-field results include diffused results (red) where the phase-field is diffused over 20 elements and discrete crack geometry (black). </a:t>
            </a:r>
          </a:p>
        </p:txBody>
      </p:sp>
      <p:sp>
        <p:nvSpPr>
          <p:cNvPr id="4" name="Slide Number Placeholder 3"/>
          <p:cNvSpPr>
            <a:spLocks noGrp="1"/>
          </p:cNvSpPr>
          <p:nvPr>
            <p:ph type="sldNum" sz="quarter" idx="5"/>
          </p:nvPr>
        </p:nvSpPr>
        <p:spPr/>
        <p:txBody>
          <a:bodyPr/>
          <a:lstStyle/>
          <a:p>
            <a:fld id="{BF02AACD-DBFF-E94A-B9E6-6AAF40FB9DD4}" type="slidenum">
              <a:rPr lang="en-US" smtClean="0"/>
              <a:t>3</a:t>
            </a:fld>
            <a:endParaRPr lang="en-US"/>
          </a:p>
        </p:txBody>
      </p:sp>
    </p:spTree>
    <p:extLst>
      <p:ext uri="{BB962C8B-B14F-4D97-AF65-F5344CB8AC3E}">
        <p14:creationId xmlns:p14="http://schemas.microsoft.com/office/powerpoint/2010/main" val="2227583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p>
          <a:p>
            <a:r>
              <a:rPr lang="en-US" dirty="0"/>
              <a:t>Current configuration of plane-stress pure shear test results with height, $2h = 1$, and length $2L = 6$ where the element size, $h_{size} = 0.002$. The fracture energy, $</a:t>
            </a:r>
            <a:r>
              <a:rPr lang="en-US" dirty="0" err="1"/>
              <a:t>G_c</a:t>
            </a:r>
            <a:r>
              <a:rPr lang="en-US" dirty="0"/>
              <a:t> = 1$, shear modulus, $\mu = 1$, and bulk modulus $\kappa = 1 \times 10^5$ are specified and the sample is loaded until crack propagation. a) Phase-field (damage) field where the damage field is specified over 20 elements, b) pressure, and ) relevant components of the nominal stress field. </a:t>
            </a:r>
          </a:p>
        </p:txBody>
      </p:sp>
      <p:sp>
        <p:nvSpPr>
          <p:cNvPr id="4" name="Slide Number Placeholder 3"/>
          <p:cNvSpPr>
            <a:spLocks noGrp="1"/>
          </p:cNvSpPr>
          <p:nvPr>
            <p:ph type="sldNum" sz="quarter" idx="5"/>
          </p:nvPr>
        </p:nvSpPr>
        <p:spPr/>
        <p:txBody>
          <a:bodyPr/>
          <a:lstStyle/>
          <a:p>
            <a:fld id="{BF02AACD-DBFF-E94A-B9E6-6AAF40FB9DD4}" type="slidenum">
              <a:rPr lang="en-US" smtClean="0"/>
              <a:t>5</a:t>
            </a:fld>
            <a:endParaRPr lang="en-US"/>
          </a:p>
        </p:txBody>
      </p:sp>
    </p:spTree>
    <p:extLst>
      <p:ext uri="{BB962C8B-B14F-4D97-AF65-F5344CB8AC3E}">
        <p14:creationId xmlns:p14="http://schemas.microsoft.com/office/powerpoint/2010/main" val="338427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a:t>
            </a:r>
          </a:p>
          <a:p>
            <a:r>
              <a:rPr lang="en-US" dirty="0"/>
              <a:t>a) Simulation geometry to study stable crack propagation in 2D motivated by trapezoidal simulations \cite{} where length and height are defined as $2L$ and $2h$ respectively. A region of $2h_0$ allows for uniform refinement for the phase-field method. A circle with radius $r$ is used to define the top and bottom surface and b) the evolution of the energies as the displacement on the top surface is increased and the bottom surface is held fixed. </a:t>
            </a:r>
          </a:p>
        </p:txBody>
      </p:sp>
      <p:sp>
        <p:nvSpPr>
          <p:cNvPr id="4" name="Slide Number Placeholder 3"/>
          <p:cNvSpPr>
            <a:spLocks noGrp="1"/>
          </p:cNvSpPr>
          <p:nvPr>
            <p:ph type="sldNum" sz="quarter" idx="5"/>
          </p:nvPr>
        </p:nvSpPr>
        <p:spPr/>
        <p:txBody>
          <a:bodyPr/>
          <a:lstStyle/>
          <a:p>
            <a:fld id="{BF02AACD-DBFF-E94A-B9E6-6AAF40FB9DD4}" type="slidenum">
              <a:rPr lang="en-US" smtClean="0"/>
              <a:t>7</a:t>
            </a:fld>
            <a:endParaRPr lang="en-US"/>
          </a:p>
        </p:txBody>
      </p:sp>
    </p:spTree>
    <p:extLst>
      <p:ext uri="{BB962C8B-B14F-4D97-AF65-F5344CB8AC3E}">
        <p14:creationId xmlns:p14="http://schemas.microsoft.com/office/powerpoint/2010/main" val="271586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8</a:t>
            </a:fld>
            <a:endParaRPr lang="en-US"/>
          </a:p>
        </p:txBody>
      </p:sp>
    </p:spTree>
    <p:extLst>
      <p:ext uri="{BB962C8B-B14F-4D97-AF65-F5344CB8AC3E}">
        <p14:creationId xmlns:p14="http://schemas.microsoft.com/office/powerpoint/2010/main" val="417666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9</a:t>
            </a:fld>
            <a:endParaRPr lang="en-US"/>
          </a:p>
        </p:txBody>
      </p:sp>
    </p:spTree>
    <p:extLst>
      <p:ext uri="{BB962C8B-B14F-4D97-AF65-F5344CB8AC3E}">
        <p14:creationId xmlns:p14="http://schemas.microsoft.com/office/powerpoint/2010/main" val="252796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Original</a:t>
            </a:r>
          </a:p>
        </p:txBody>
      </p:sp>
      <p:sp>
        <p:nvSpPr>
          <p:cNvPr id="4" name="Slide Number Placeholder 3"/>
          <p:cNvSpPr>
            <a:spLocks noGrp="1"/>
          </p:cNvSpPr>
          <p:nvPr>
            <p:ph type="sldNum" sz="quarter" idx="5"/>
          </p:nvPr>
        </p:nvSpPr>
        <p:spPr/>
        <p:txBody>
          <a:bodyPr/>
          <a:lstStyle/>
          <a:p>
            <a:fld id="{BF02AACD-DBFF-E94A-B9E6-6AAF40FB9DD4}" type="slidenum">
              <a:rPr lang="en-US" smtClean="0"/>
              <a:t>10</a:t>
            </a:fld>
            <a:endParaRPr lang="en-US"/>
          </a:p>
        </p:txBody>
      </p:sp>
    </p:spTree>
    <p:extLst>
      <p:ext uri="{BB962C8B-B14F-4D97-AF65-F5344CB8AC3E}">
        <p14:creationId xmlns:p14="http://schemas.microsoft.com/office/powerpoint/2010/main" val="230788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a:t>
            </a:r>
          </a:p>
        </p:txBody>
      </p:sp>
      <p:sp>
        <p:nvSpPr>
          <p:cNvPr id="4" name="Slide Number Placeholder 3"/>
          <p:cNvSpPr>
            <a:spLocks noGrp="1"/>
          </p:cNvSpPr>
          <p:nvPr>
            <p:ph type="sldNum" sz="quarter" idx="5"/>
          </p:nvPr>
        </p:nvSpPr>
        <p:spPr/>
        <p:txBody>
          <a:bodyPr/>
          <a:lstStyle/>
          <a:p>
            <a:fld id="{BF02AACD-DBFF-E94A-B9E6-6AAF40FB9DD4}" type="slidenum">
              <a:rPr lang="en-US" smtClean="0"/>
              <a:t>11</a:t>
            </a:fld>
            <a:endParaRPr lang="en-US"/>
          </a:p>
        </p:txBody>
      </p:sp>
    </p:spTree>
    <p:extLst>
      <p:ext uri="{BB962C8B-B14F-4D97-AF65-F5344CB8AC3E}">
        <p14:creationId xmlns:p14="http://schemas.microsoft.com/office/powerpoint/2010/main" val="2989276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244726"/>
            <a:ext cx="11658600" cy="47752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7204076"/>
            <a:ext cx="10287000"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642634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819313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730250"/>
            <a:ext cx="2957513"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730250"/>
            <a:ext cx="8701088"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125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9C334-3C7E-A547-98D3-27A91BE7814D}" type="datetimeFigureOut">
              <a:rPr lang="en-US" smtClean="0"/>
              <a:t>6/24/21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90433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3419479"/>
            <a:ext cx="11830050" cy="5705474"/>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9178929"/>
            <a:ext cx="11830050" cy="3000374"/>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9C334-3C7E-A547-98D3-27A91BE7814D}" type="datetimeFigureOut">
              <a:rPr lang="en-US" smtClean="0"/>
              <a:t>6/24/21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9212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3651250"/>
            <a:ext cx="58293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9C334-3C7E-A547-98D3-27A91BE7814D}" type="datetimeFigureOut">
              <a:rPr lang="en-US" smtClean="0"/>
              <a:t>6/24/21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6344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730253"/>
            <a:ext cx="1183005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3362326"/>
            <a:ext cx="5802510"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5010150"/>
            <a:ext cx="58025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3362326"/>
            <a:ext cx="5831087" cy="164782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5010150"/>
            <a:ext cx="583108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9C334-3C7E-A547-98D3-27A91BE7814D}" type="datetimeFigureOut">
              <a:rPr lang="en-US" smtClean="0"/>
              <a:t>6/24/21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27441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9C334-3C7E-A547-98D3-27A91BE7814D}" type="datetimeFigureOut">
              <a:rPr lang="en-US" smtClean="0"/>
              <a:t>6/24/21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524865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9C334-3C7E-A547-98D3-27A91BE7814D}" type="datetimeFigureOut">
              <a:rPr lang="en-US" smtClean="0"/>
              <a:t>6/24/21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197594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974853"/>
            <a:ext cx="6943725"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30041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914400"/>
            <a:ext cx="4423767" cy="32004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974853"/>
            <a:ext cx="6943725" cy="9747250"/>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944762" y="4114800"/>
            <a:ext cx="4423767"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CA9C334-3C7E-A547-98D3-27A91BE7814D}" type="datetimeFigureOut">
              <a:rPr lang="en-US" smtClean="0"/>
              <a:t>6/24/21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0C15D-4A03-3E49-AC4A-8AA6F3FEED8F}" type="slidenum">
              <a:rPr lang="en-US" smtClean="0"/>
              <a:t>‹#›</a:t>
            </a:fld>
            <a:endParaRPr lang="en-US"/>
          </a:p>
        </p:txBody>
      </p:sp>
    </p:spTree>
    <p:extLst>
      <p:ext uri="{BB962C8B-B14F-4D97-AF65-F5344CB8AC3E}">
        <p14:creationId xmlns:p14="http://schemas.microsoft.com/office/powerpoint/2010/main" val="407308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730253"/>
            <a:ext cx="1183005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3651250"/>
            <a:ext cx="1183005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12712703"/>
            <a:ext cx="3086100" cy="730250"/>
          </a:xfrm>
          <a:prstGeom prst="rect">
            <a:avLst/>
          </a:prstGeom>
        </p:spPr>
        <p:txBody>
          <a:bodyPr vert="horz" lIns="91440" tIns="45720" rIns="91440" bIns="45720" rtlCol="0" anchor="ctr"/>
          <a:lstStyle>
            <a:lvl1pPr algn="l">
              <a:defRPr sz="1800">
                <a:solidFill>
                  <a:schemeClr val="tx1">
                    <a:tint val="75000"/>
                  </a:schemeClr>
                </a:solidFill>
              </a:defRPr>
            </a:lvl1pPr>
          </a:lstStyle>
          <a:p>
            <a:fld id="{ACA9C334-3C7E-A547-98D3-27A91BE7814D}" type="datetimeFigureOut">
              <a:rPr lang="en-US" smtClean="0"/>
              <a:t>6/24/21</a:t>
            </a:fld>
            <a:endParaRPr lang="en-US"/>
          </a:p>
        </p:txBody>
      </p:sp>
      <p:sp>
        <p:nvSpPr>
          <p:cNvPr id="5" name="Footer Placeholder 4"/>
          <p:cNvSpPr>
            <a:spLocks noGrp="1"/>
          </p:cNvSpPr>
          <p:nvPr>
            <p:ph type="ftr" sz="quarter" idx="3"/>
          </p:nvPr>
        </p:nvSpPr>
        <p:spPr>
          <a:xfrm>
            <a:off x="4543425" y="12712703"/>
            <a:ext cx="4629150" cy="730250"/>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12712703"/>
            <a:ext cx="3086100" cy="730250"/>
          </a:xfrm>
          <a:prstGeom prst="rect">
            <a:avLst/>
          </a:prstGeom>
        </p:spPr>
        <p:txBody>
          <a:bodyPr vert="horz" lIns="91440" tIns="45720" rIns="91440" bIns="45720" rtlCol="0" anchor="ctr"/>
          <a:lstStyle>
            <a:lvl1pPr algn="r">
              <a:defRPr sz="1800">
                <a:solidFill>
                  <a:schemeClr val="tx1">
                    <a:tint val="75000"/>
                  </a:schemeClr>
                </a:solidFill>
              </a:defRPr>
            </a:lvl1pPr>
          </a:lstStyle>
          <a:p>
            <a:fld id="{88F0C15D-4A03-3E49-AC4A-8AA6F3FEED8F}" type="slidenum">
              <a:rPr lang="en-US" smtClean="0"/>
              <a:t>‹#›</a:t>
            </a:fld>
            <a:endParaRPr lang="en-US"/>
          </a:p>
        </p:txBody>
      </p:sp>
    </p:spTree>
    <p:extLst>
      <p:ext uri="{BB962C8B-B14F-4D97-AF65-F5344CB8AC3E}">
        <p14:creationId xmlns:p14="http://schemas.microsoft.com/office/powerpoint/2010/main" val="310608422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0.tiff"/><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3.png"/><Relationship Id="rId5" Type="http://schemas.openxmlformats.org/officeDocument/2006/relationships/image" Target="../media/image18.tiff"/><Relationship Id="rId10" Type="http://schemas.openxmlformats.org/officeDocument/2006/relationships/image" Target="../media/image35.png"/><Relationship Id="rId4" Type="http://schemas.openxmlformats.org/officeDocument/2006/relationships/image" Target="../media/image17.tif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tiff"/><Relationship Id="rId3" Type="http://schemas.openxmlformats.org/officeDocument/2006/relationships/image" Target="../media/image17.tiff"/><Relationship Id="rId7" Type="http://schemas.openxmlformats.org/officeDocument/2006/relationships/image" Target="../media/image37.png"/><Relationship Id="rId12"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8.tiff"/><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tif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emf"/></Relationships>
</file>

<file path=ppt/slides/_rels/slide1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png"/><Relationship Id="rId7" Type="http://schemas.openxmlformats.org/officeDocument/2006/relationships/image" Target="../media/image5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40.png"/><Relationship Id="rId4" Type="http://schemas.openxmlformats.org/officeDocument/2006/relationships/image" Target="../media/image52.png"/><Relationship Id="rId9" Type="http://schemas.openxmlformats.org/officeDocument/2006/relationships/image" Target="../media/image53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140.png"/><Relationship Id="rId4" Type="http://schemas.openxmlformats.org/officeDocument/2006/relationships/image" Target="../media/image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3.png"/><Relationship Id="rId5" Type="http://schemas.openxmlformats.org/officeDocument/2006/relationships/image" Target="../media/image19.tiff"/><Relationship Id="rId10" Type="http://schemas.openxmlformats.org/officeDocument/2006/relationships/image" Target="../media/image28.png"/><Relationship Id="rId4" Type="http://schemas.openxmlformats.org/officeDocument/2006/relationships/image" Target="../media/image18.tiff"/><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3.png"/><Relationship Id="rId5" Type="http://schemas.openxmlformats.org/officeDocument/2006/relationships/image" Target="../media/image19.tiff"/><Relationship Id="rId10" Type="http://schemas.openxmlformats.org/officeDocument/2006/relationships/image" Target="../media/image33.png"/><Relationship Id="rId4" Type="http://schemas.openxmlformats.org/officeDocument/2006/relationships/image" Target="../media/image18.tif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B3810-84BC-8C4D-93C1-BA481AE63D63}"/>
              </a:ext>
            </a:extLst>
          </p:cNvPr>
          <p:cNvSpPr/>
          <p:nvPr/>
        </p:nvSpPr>
        <p:spPr>
          <a:xfrm>
            <a:off x="1935352" y="5505577"/>
            <a:ext cx="9066509" cy="2332868"/>
          </a:xfrm>
          <a:prstGeom prst="rect">
            <a:avLst/>
          </a:prstGeom>
          <a:no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916"/>
          </a:p>
        </p:txBody>
      </p:sp>
      <p:cxnSp>
        <p:nvCxnSpPr>
          <p:cNvPr id="8" name="Straight Connector 7">
            <a:extLst>
              <a:ext uri="{FF2B5EF4-FFF2-40B4-BE49-F238E27FC236}">
                <a16:creationId xmlns:a16="http://schemas.microsoft.com/office/drawing/2014/main" id="{E614FE5D-6731-F643-AFC6-02D216370507}"/>
              </a:ext>
            </a:extLst>
          </p:cNvPr>
          <p:cNvCxnSpPr>
            <a:cxnSpLocks/>
            <a:stCxn id="6" idx="1"/>
          </p:cNvCxnSpPr>
          <p:nvPr/>
        </p:nvCxnSpPr>
        <p:spPr>
          <a:xfrm flipV="1">
            <a:off x="1935352" y="6626983"/>
            <a:ext cx="4707609" cy="450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E71E85-93A0-5F4E-BD4E-B9DDAD85C364}"/>
              </a:ext>
            </a:extLst>
          </p:cNvPr>
          <p:cNvCxnSpPr>
            <a:cxnSpLocks/>
          </p:cNvCxnSpPr>
          <p:nvPr/>
        </p:nvCxnSpPr>
        <p:spPr>
          <a:xfrm>
            <a:off x="11507491" y="5505577"/>
            <a:ext cx="0" cy="2332868"/>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ED97155-AEB4-BD4A-9D1A-1F51A319DE35}"/>
              </a:ext>
            </a:extLst>
          </p:cNvPr>
          <p:cNvCxnSpPr>
            <a:cxnSpLocks/>
          </p:cNvCxnSpPr>
          <p:nvPr/>
        </p:nvCxnSpPr>
        <p:spPr>
          <a:xfrm>
            <a:off x="1935348" y="9058436"/>
            <a:ext cx="90665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1162398-6342-6B4D-BC94-286F18EBC218}"/>
              </a:ext>
            </a:extLst>
          </p:cNvPr>
          <p:cNvSpPr txBox="1"/>
          <p:nvPr/>
        </p:nvSpPr>
        <p:spPr>
          <a:xfrm>
            <a:off x="6041433" y="9113650"/>
            <a:ext cx="1203056" cy="525208"/>
          </a:xfrm>
          <a:prstGeom prst="rect">
            <a:avLst/>
          </a:prstGeom>
          <a:noFill/>
        </p:spPr>
        <p:txBody>
          <a:bodyPr wrap="square" rtlCol="0">
            <a:spAutoFit/>
          </a:bodyPr>
          <a:lstStyle/>
          <a:p>
            <a:pPr algn="ctr"/>
            <a:r>
              <a:rPr lang="en-US" sz="2813" dirty="0"/>
              <a:t>2L</a:t>
            </a:r>
          </a:p>
        </p:txBody>
      </p:sp>
      <p:sp>
        <p:nvSpPr>
          <p:cNvPr id="15" name="TextBox 14">
            <a:extLst>
              <a:ext uri="{FF2B5EF4-FFF2-40B4-BE49-F238E27FC236}">
                <a16:creationId xmlns:a16="http://schemas.microsoft.com/office/drawing/2014/main" id="{DB6DC30A-8BD4-BB47-BF71-4EA1C22A5C75}"/>
              </a:ext>
            </a:extLst>
          </p:cNvPr>
          <p:cNvSpPr txBox="1"/>
          <p:nvPr/>
        </p:nvSpPr>
        <p:spPr>
          <a:xfrm>
            <a:off x="11179121" y="6401916"/>
            <a:ext cx="1203056" cy="525208"/>
          </a:xfrm>
          <a:prstGeom prst="rect">
            <a:avLst/>
          </a:prstGeom>
          <a:noFill/>
        </p:spPr>
        <p:txBody>
          <a:bodyPr wrap="square" rtlCol="0">
            <a:spAutoFit/>
          </a:bodyPr>
          <a:lstStyle/>
          <a:p>
            <a:pPr algn="ctr"/>
            <a:r>
              <a:rPr lang="en-US" sz="2813" dirty="0"/>
              <a:t>2H</a:t>
            </a:r>
          </a:p>
        </p:txBody>
      </p:sp>
      <p:cxnSp>
        <p:nvCxnSpPr>
          <p:cNvPr id="16" name="Straight Arrow Connector 15">
            <a:extLst>
              <a:ext uri="{FF2B5EF4-FFF2-40B4-BE49-F238E27FC236}">
                <a16:creationId xmlns:a16="http://schemas.microsoft.com/office/drawing/2014/main" id="{3B2EEBF8-2B2F-8646-A2BA-902096459FF5}"/>
              </a:ext>
            </a:extLst>
          </p:cNvPr>
          <p:cNvCxnSpPr>
            <a:cxnSpLocks/>
          </p:cNvCxnSpPr>
          <p:nvPr/>
        </p:nvCxnSpPr>
        <p:spPr>
          <a:xfrm>
            <a:off x="1935351" y="7091928"/>
            <a:ext cx="470761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47BBB15-02E4-9A41-872B-C254CF449D4F}"/>
              </a:ext>
            </a:extLst>
          </p:cNvPr>
          <p:cNvSpPr txBox="1"/>
          <p:nvPr/>
        </p:nvSpPr>
        <p:spPr>
          <a:xfrm>
            <a:off x="3687628" y="7161372"/>
            <a:ext cx="1203056" cy="525208"/>
          </a:xfrm>
          <a:prstGeom prst="rect">
            <a:avLst/>
          </a:prstGeom>
          <a:noFill/>
        </p:spPr>
        <p:txBody>
          <a:bodyPr wrap="square" rtlCol="0">
            <a:spAutoFit/>
          </a:bodyPr>
          <a:lstStyle/>
          <a:p>
            <a:pPr algn="ctr"/>
            <a:r>
              <a:rPr lang="en-US" sz="2813" dirty="0"/>
              <a:t>L</a:t>
            </a:r>
          </a:p>
        </p:txBody>
      </p:sp>
      <p:cxnSp>
        <p:nvCxnSpPr>
          <p:cNvPr id="20" name="Straight Arrow Connector 19">
            <a:extLst>
              <a:ext uri="{FF2B5EF4-FFF2-40B4-BE49-F238E27FC236}">
                <a16:creationId xmlns:a16="http://schemas.microsoft.com/office/drawing/2014/main" id="{E088038E-F1DF-6F45-B1E4-F488A2E46F50}"/>
              </a:ext>
            </a:extLst>
          </p:cNvPr>
          <p:cNvCxnSpPr>
            <a:cxnSpLocks/>
          </p:cNvCxnSpPr>
          <p:nvPr/>
        </p:nvCxnSpPr>
        <p:spPr>
          <a:xfrm>
            <a:off x="6642961" y="6626978"/>
            <a:ext cx="819474"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05AB6C-BC21-824C-AD42-EEDB6E0514C3}"/>
              </a:ext>
            </a:extLst>
          </p:cNvPr>
          <p:cNvCxnSpPr>
            <a:cxnSpLocks/>
          </p:cNvCxnSpPr>
          <p:nvPr/>
        </p:nvCxnSpPr>
        <p:spPr>
          <a:xfrm flipV="1">
            <a:off x="6642961" y="5807506"/>
            <a:ext cx="8718" cy="81947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678A38-1EA6-C141-934B-4F6BD94CC013}"/>
              </a:ext>
            </a:extLst>
          </p:cNvPr>
          <p:cNvCxnSpPr>
            <a:cxnSpLocks/>
          </p:cNvCxnSpPr>
          <p:nvPr/>
        </p:nvCxnSpPr>
        <p:spPr>
          <a:xfrm flipH="1" flipV="1">
            <a:off x="6601546"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FBC15E-7DB6-9C41-B070-AA17B5822540}"/>
              </a:ext>
            </a:extLst>
          </p:cNvPr>
          <p:cNvSpPr txBox="1"/>
          <p:nvPr/>
        </p:nvSpPr>
        <p:spPr>
          <a:xfrm>
            <a:off x="6209225" y="4345100"/>
            <a:ext cx="793320" cy="525208"/>
          </a:xfrm>
          <a:prstGeom prst="rect">
            <a:avLst/>
          </a:prstGeom>
          <a:noFill/>
        </p:spPr>
        <p:txBody>
          <a:bodyPr wrap="square" rtlCol="0">
            <a:spAutoFit/>
          </a:bodyPr>
          <a:lstStyle/>
          <a:p>
            <a:pPr algn="ctr"/>
            <a:r>
              <a:rPr lang="en-US" sz="2813" dirty="0"/>
              <a:t>𝚫</a:t>
            </a:r>
          </a:p>
        </p:txBody>
      </p:sp>
      <p:cxnSp>
        <p:nvCxnSpPr>
          <p:cNvPr id="28" name="Straight Arrow Connector 27">
            <a:extLst>
              <a:ext uri="{FF2B5EF4-FFF2-40B4-BE49-F238E27FC236}">
                <a16:creationId xmlns:a16="http://schemas.microsoft.com/office/drawing/2014/main" id="{F97FECF9-EAF2-F94A-AA31-24F5DCF0B626}"/>
              </a:ext>
            </a:extLst>
          </p:cNvPr>
          <p:cNvCxnSpPr/>
          <p:nvPr/>
        </p:nvCxnSpPr>
        <p:spPr>
          <a:xfrm flipH="1" flipV="1">
            <a:off x="11001857" y="4905461"/>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46B325-5CF9-6A4D-96FB-9787A8E37029}"/>
              </a:ext>
            </a:extLst>
          </p:cNvPr>
          <p:cNvCxnSpPr/>
          <p:nvPr/>
        </p:nvCxnSpPr>
        <p:spPr>
          <a:xfrm flipH="1" flipV="1">
            <a:off x="1935351"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72EE08-229E-164C-8ED8-4807B2BFE5B1}"/>
              </a:ext>
            </a:extLst>
          </p:cNvPr>
          <p:cNvCxnSpPr/>
          <p:nvPr/>
        </p:nvCxnSpPr>
        <p:spPr>
          <a:xfrm flipH="1" flipV="1">
            <a:off x="4268449" y="490430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7A611E-2236-A241-B732-D04D138CEA19}"/>
              </a:ext>
            </a:extLst>
          </p:cNvPr>
          <p:cNvCxnSpPr/>
          <p:nvPr/>
        </p:nvCxnSpPr>
        <p:spPr>
          <a:xfrm flipH="1" flipV="1">
            <a:off x="8818775"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51AA88-1163-7B4F-ACED-3A90EA182DF9}"/>
              </a:ext>
            </a:extLst>
          </p:cNvPr>
          <p:cNvCxnSpPr/>
          <p:nvPr/>
        </p:nvCxnSpPr>
        <p:spPr>
          <a:xfrm flipH="1" flipV="1">
            <a:off x="3112257" y="4896167"/>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97B31-7279-6F4A-96C5-3D707EAA8D51}"/>
              </a:ext>
            </a:extLst>
          </p:cNvPr>
          <p:cNvCxnSpPr/>
          <p:nvPr/>
        </p:nvCxnSpPr>
        <p:spPr>
          <a:xfrm flipH="1" flipV="1">
            <a:off x="5445354" y="48639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3CF204-77C3-E744-8D27-6D3842F250D8}"/>
              </a:ext>
            </a:extLst>
          </p:cNvPr>
          <p:cNvCxnSpPr/>
          <p:nvPr/>
        </p:nvCxnSpPr>
        <p:spPr>
          <a:xfrm flipH="1" flipV="1">
            <a:off x="7757737" y="487496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76F18-A461-4B48-9D0A-3F0DFE71E7C9}"/>
              </a:ext>
            </a:extLst>
          </p:cNvPr>
          <p:cNvCxnSpPr/>
          <p:nvPr/>
        </p:nvCxnSpPr>
        <p:spPr>
          <a:xfrm flipH="1" flipV="1">
            <a:off x="9910316" y="490181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6D7ABC-D119-FC40-9BAA-3ADC015B759A}"/>
              </a:ext>
            </a:extLst>
          </p:cNvPr>
          <p:cNvCxnSpPr>
            <a:cxnSpLocks/>
          </p:cNvCxnSpPr>
          <p:nvPr/>
        </p:nvCxnSpPr>
        <p:spPr>
          <a:xfrm flipH="1">
            <a:off x="1935351"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1D0953-F36A-2343-8356-177503DA54F7}"/>
              </a:ext>
            </a:extLst>
          </p:cNvPr>
          <p:cNvCxnSpPr>
            <a:cxnSpLocks/>
          </p:cNvCxnSpPr>
          <p:nvPr/>
        </p:nvCxnSpPr>
        <p:spPr>
          <a:xfrm flipH="1">
            <a:off x="6642956" y="7826054"/>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6576FC-87E9-C446-A69F-59293E9F94B2}"/>
              </a:ext>
            </a:extLst>
          </p:cNvPr>
          <p:cNvCxnSpPr>
            <a:cxnSpLocks/>
          </p:cNvCxnSpPr>
          <p:nvPr/>
        </p:nvCxnSpPr>
        <p:spPr>
          <a:xfrm flipH="1">
            <a:off x="11001859" y="7788558"/>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85CE37-2688-A343-A469-FFEB6CB3233C}"/>
              </a:ext>
            </a:extLst>
          </p:cNvPr>
          <p:cNvCxnSpPr>
            <a:cxnSpLocks/>
          </p:cNvCxnSpPr>
          <p:nvPr/>
        </p:nvCxnSpPr>
        <p:spPr>
          <a:xfrm flipH="1">
            <a:off x="8822408"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BD254B8-3C43-A549-BAF5-A20EF4A1F79E}"/>
              </a:ext>
            </a:extLst>
          </p:cNvPr>
          <p:cNvCxnSpPr>
            <a:cxnSpLocks/>
          </p:cNvCxnSpPr>
          <p:nvPr/>
        </p:nvCxnSpPr>
        <p:spPr>
          <a:xfrm flipH="1">
            <a:off x="4287703"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08F9DE-9FAA-824C-B865-1A63B03791CF}"/>
              </a:ext>
            </a:extLst>
          </p:cNvPr>
          <p:cNvCxnSpPr>
            <a:cxnSpLocks/>
          </p:cNvCxnSpPr>
          <p:nvPr/>
        </p:nvCxnSpPr>
        <p:spPr>
          <a:xfrm flipH="1">
            <a:off x="3110076"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3DE8B4-35D9-C143-8302-983A891ABD3D}"/>
              </a:ext>
            </a:extLst>
          </p:cNvPr>
          <p:cNvCxnSpPr>
            <a:cxnSpLocks/>
          </p:cNvCxnSpPr>
          <p:nvPr/>
        </p:nvCxnSpPr>
        <p:spPr>
          <a:xfrm flipH="1">
            <a:off x="5465329" y="7814712"/>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DE47AC6-572D-FB48-87CF-58D32D2CC251}"/>
              </a:ext>
            </a:extLst>
          </p:cNvPr>
          <p:cNvCxnSpPr>
            <a:cxnSpLocks/>
          </p:cNvCxnSpPr>
          <p:nvPr/>
        </p:nvCxnSpPr>
        <p:spPr>
          <a:xfrm flipH="1">
            <a:off x="7741395" y="7799595"/>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12CEA3-C820-1F40-B8DC-AA35D4844728}"/>
              </a:ext>
            </a:extLst>
          </p:cNvPr>
          <p:cNvCxnSpPr>
            <a:cxnSpLocks/>
          </p:cNvCxnSpPr>
          <p:nvPr/>
        </p:nvCxnSpPr>
        <p:spPr>
          <a:xfrm flipH="1">
            <a:off x="9833671" y="7811220"/>
            <a:ext cx="1" cy="617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56BA089-3101-C645-8036-4CEE229873A0}"/>
              </a:ext>
            </a:extLst>
          </p:cNvPr>
          <p:cNvSpPr txBox="1"/>
          <p:nvPr/>
        </p:nvSpPr>
        <p:spPr>
          <a:xfrm>
            <a:off x="6246296" y="8481047"/>
            <a:ext cx="793320" cy="525208"/>
          </a:xfrm>
          <a:prstGeom prst="rect">
            <a:avLst/>
          </a:prstGeom>
          <a:noFill/>
        </p:spPr>
        <p:txBody>
          <a:bodyPr wrap="square" rtlCol="0">
            <a:spAutoFit/>
          </a:bodyPr>
          <a:lstStyle/>
          <a:p>
            <a:pPr algn="ctr"/>
            <a:r>
              <a:rPr lang="en-US" sz="2813" dirty="0"/>
              <a:t>𝚫</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1AB625A-8C88-7842-B1AE-EE8924A75196}"/>
                  </a:ext>
                </a:extLst>
              </p:cNvPr>
              <p:cNvSpPr txBox="1"/>
              <p:nvPr/>
            </p:nvSpPr>
            <p:spPr>
              <a:xfrm>
                <a:off x="7525518" y="6431620"/>
                <a:ext cx="405367"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1</m:t>
                          </m:r>
                        </m:sub>
                      </m:sSub>
                    </m:oMath>
                  </m:oMathPara>
                </a14:m>
                <a:endParaRPr lang="en-US" sz="2500" dirty="0"/>
              </a:p>
            </p:txBody>
          </p:sp>
        </mc:Choice>
        <mc:Fallback xmlns="">
          <p:sp>
            <p:nvSpPr>
              <p:cNvPr id="36" name="TextBox 35">
                <a:extLst>
                  <a:ext uri="{FF2B5EF4-FFF2-40B4-BE49-F238E27FC236}">
                    <a16:creationId xmlns:a16="http://schemas.microsoft.com/office/drawing/2014/main" id="{81AB625A-8C88-7842-B1AE-EE8924A75196}"/>
                  </a:ext>
                </a:extLst>
              </p:cNvPr>
              <p:cNvSpPr txBox="1">
                <a:spLocks noRot="1" noChangeAspect="1" noMove="1" noResize="1" noEditPoints="1" noAdjustHandles="1" noChangeArrowheads="1" noChangeShapeType="1" noTextEdit="1"/>
              </p:cNvSpPr>
              <p:nvPr/>
            </p:nvSpPr>
            <p:spPr>
              <a:xfrm>
                <a:off x="7525518" y="6431620"/>
                <a:ext cx="405367" cy="384721"/>
              </a:xfrm>
              <a:prstGeom prst="rect">
                <a:avLst/>
              </a:prstGeom>
              <a:blipFill>
                <a:blip r:embed="rId3"/>
                <a:stretch>
                  <a:fillRect l="-18182" r="-6061"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B49A537-3C4B-2247-9EF8-F20E00363BD7}"/>
                  </a:ext>
                </a:extLst>
              </p:cNvPr>
              <p:cNvSpPr txBox="1"/>
              <p:nvPr/>
            </p:nvSpPr>
            <p:spPr>
              <a:xfrm>
                <a:off x="6686210" y="5984376"/>
                <a:ext cx="412805"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𝑋</m:t>
                          </m:r>
                        </m:e>
                        <m:sub>
                          <m:r>
                            <a:rPr lang="en-US" sz="2500" b="0" i="1" smtClean="0">
                              <a:latin typeface="Cambria Math" panose="02040503050406030204" pitchFamily="18" charset="0"/>
                            </a:rPr>
                            <m:t>2</m:t>
                          </m:r>
                        </m:sub>
                      </m:sSub>
                    </m:oMath>
                  </m:oMathPara>
                </a14:m>
                <a:endParaRPr lang="en-US" sz="2500" dirty="0"/>
              </a:p>
            </p:txBody>
          </p:sp>
        </mc:Choice>
        <mc:Fallback xmlns="">
          <p:sp>
            <p:nvSpPr>
              <p:cNvPr id="37" name="TextBox 36">
                <a:extLst>
                  <a:ext uri="{FF2B5EF4-FFF2-40B4-BE49-F238E27FC236}">
                    <a16:creationId xmlns:a16="http://schemas.microsoft.com/office/drawing/2014/main" id="{DB49A537-3C4B-2247-9EF8-F20E00363BD7}"/>
                  </a:ext>
                </a:extLst>
              </p:cNvPr>
              <p:cNvSpPr txBox="1">
                <a:spLocks noRot="1" noChangeAspect="1" noMove="1" noResize="1" noEditPoints="1" noAdjustHandles="1" noChangeArrowheads="1" noChangeShapeType="1" noTextEdit="1"/>
              </p:cNvSpPr>
              <p:nvPr/>
            </p:nvSpPr>
            <p:spPr>
              <a:xfrm>
                <a:off x="6686210" y="5984376"/>
                <a:ext cx="412805" cy="384721"/>
              </a:xfrm>
              <a:prstGeom prst="rect">
                <a:avLst/>
              </a:prstGeom>
              <a:blipFill>
                <a:blip r:embed="rId4"/>
                <a:stretch>
                  <a:fillRect l="-17647" r="-5882" b="-12903"/>
                </a:stretch>
              </a:blipFill>
            </p:spPr>
            <p:txBody>
              <a:bodyPr/>
              <a:lstStyle/>
              <a:p>
                <a:r>
                  <a:rPr lang="en-US">
                    <a:noFill/>
                  </a:rPr>
                  <a:t> </a:t>
                </a:r>
              </a:p>
            </p:txBody>
          </p:sp>
        </mc:Fallback>
      </mc:AlternateContent>
    </p:spTree>
    <p:extLst>
      <p:ext uri="{BB962C8B-B14F-4D97-AF65-F5344CB8AC3E}">
        <p14:creationId xmlns:p14="http://schemas.microsoft.com/office/powerpoint/2010/main" val="86036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3"/>
          <a:srcRect l="74980" t="62376" r="-259" b="-1023"/>
          <a:stretch/>
        </p:blipFill>
        <p:spPr>
          <a:xfrm>
            <a:off x="12226039" y="7640219"/>
            <a:ext cx="1392509" cy="2265775"/>
          </a:xfrm>
          <a:prstGeom prst="rect">
            <a:avLst/>
          </a:prstGeom>
        </p:spPr>
      </p:pic>
      <p:pic>
        <p:nvPicPr>
          <p:cNvPr id="42" name="Picture 41" descr="A picture containing text, ax, vector graphics&#10;&#10;Description automatically generated">
            <a:extLst>
              <a:ext uri="{FF2B5EF4-FFF2-40B4-BE49-F238E27FC236}">
                <a16:creationId xmlns:a16="http://schemas.microsoft.com/office/drawing/2014/main" id="{1B2F28FC-C79D-4546-89A2-7F9099275F69}"/>
              </a:ext>
            </a:extLst>
          </p:cNvPr>
          <p:cNvPicPr>
            <a:picLocks noChangeAspect="1"/>
          </p:cNvPicPr>
          <p:nvPr/>
        </p:nvPicPr>
        <p:blipFill rotWithShape="1">
          <a:blip r:embed="rId4"/>
          <a:srcRect l="25161" r="25377"/>
          <a:stretch/>
        </p:blipFill>
        <p:spPr>
          <a:xfrm>
            <a:off x="722366" y="6442425"/>
            <a:ext cx="2201021" cy="4086598"/>
          </a:xfrm>
          <a:prstGeom prst="rect">
            <a:avLst/>
          </a:prstGeom>
        </p:spPr>
      </p:pic>
      <p:pic>
        <p:nvPicPr>
          <p:cNvPr id="43" name="Picture 42" descr="A picture containing text, ax, vector graphics&#10;&#10;Description automatically generated">
            <a:extLst>
              <a:ext uri="{FF2B5EF4-FFF2-40B4-BE49-F238E27FC236}">
                <a16:creationId xmlns:a16="http://schemas.microsoft.com/office/drawing/2014/main" id="{46AA6CB7-3299-8E45-9785-1F734A3CE17B}"/>
              </a:ext>
            </a:extLst>
          </p:cNvPr>
          <p:cNvPicPr>
            <a:picLocks noChangeAspect="1"/>
          </p:cNvPicPr>
          <p:nvPr/>
        </p:nvPicPr>
        <p:blipFill rotWithShape="1">
          <a:blip r:embed="rId5"/>
          <a:srcRect l="25161" r="25377"/>
          <a:stretch/>
        </p:blipFill>
        <p:spPr>
          <a:xfrm>
            <a:off x="3067000" y="6625307"/>
            <a:ext cx="2201021" cy="4086599"/>
          </a:xfrm>
          <a:prstGeom prst="rect">
            <a:avLst/>
          </a:prstGeom>
        </p:spPr>
      </p:pic>
      <p:pic>
        <p:nvPicPr>
          <p:cNvPr id="44" name="Picture 43" descr="A picture containing text, ax, vector graphics&#10;&#10;Description automatically generated">
            <a:extLst>
              <a:ext uri="{FF2B5EF4-FFF2-40B4-BE49-F238E27FC236}">
                <a16:creationId xmlns:a16="http://schemas.microsoft.com/office/drawing/2014/main" id="{470FCE61-DE22-5442-A5F4-D1E06EC48B40}"/>
              </a:ext>
            </a:extLst>
          </p:cNvPr>
          <p:cNvPicPr>
            <a:picLocks noChangeAspect="1"/>
          </p:cNvPicPr>
          <p:nvPr/>
        </p:nvPicPr>
        <p:blipFill rotWithShape="1">
          <a:blip r:embed="rId6"/>
          <a:srcRect l="25161" r="25377"/>
          <a:stretch/>
        </p:blipFill>
        <p:spPr>
          <a:xfrm>
            <a:off x="5346873" y="6677557"/>
            <a:ext cx="2201022" cy="4086600"/>
          </a:xfrm>
          <a:prstGeom prst="rect">
            <a:avLst/>
          </a:prstGeom>
        </p:spPr>
      </p:pic>
      <p:pic>
        <p:nvPicPr>
          <p:cNvPr id="45" name="Picture 44" descr="A picture containing text, ax, vector graphics&#10;&#10;Description automatically generated">
            <a:extLst>
              <a:ext uri="{FF2B5EF4-FFF2-40B4-BE49-F238E27FC236}">
                <a16:creationId xmlns:a16="http://schemas.microsoft.com/office/drawing/2014/main" id="{D1D279C0-A4E9-764D-89D9-45126712BA9B}"/>
              </a:ext>
            </a:extLst>
          </p:cNvPr>
          <p:cNvPicPr>
            <a:picLocks noChangeAspect="1"/>
          </p:cNvPicPr>
          <p:nvPr/>
        </p:nvPicPr>
        <p:blipFill rotWithShape="1">
          <a:blip r:embed="rId7"/>
          <a:srcRect l="25161" r="25377"/>
          <a:stretch/>
        </p:blipFill>
        <p:spPr>
          <a:xfrm>
            <a:off x="7657224" y="6729807"/>
            <a:ext cx="2201023" cy="408660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1AB5949D-854B-9A48-B93D-9E1659E35D8C}"/>
              </a:ext>
            </a:extLst>
          </p:cNvPr>
          <p:cNvPicPr>
            <a:picLocks noChangeAspect="1"/>
          </p:cNvPicPr>
          <p:nvPr/>
        </p:nvPicPr>
        <p:blipFill rotWithShape="1">
          <a:blip r:embed="rId8"/>
          <a:srcRect l="25161" r="25377"/>
          <a:stretch/>
        </p:blipFill>
        <p:spPr>
          <a:xfrm>
            <a:off x="9967578" y="6729805"/>
            <a:ext cx="2201024" cy="408660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319437"/>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319437"/>
                <a:ext cx="614912" cy="461665"/>
              </a:xfrm>
              <a:prstGeom prst="rect">
                <a:avLst/>
              </a:prstGeom>
              <a:blipFill>
                <a:blip r:embed="rId9"/>
                <a:stretch>
                  <a:fillRect l="-14286" r="-4082"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319437"/>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319437"/>
                <a:ext cx="623825" cy="461665"/>
              </a:xfrm>
              <a:prstGeom prst="rect">
                <a:avLst/>
              </a:prstGeom>
              <a:blipFill>
                <a:blip r:embed="rId10"/>
                <a:stretch>
                  <a:fillRect l="-14000" r="-6000" b="-13514"/>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415159" y="6062225"/>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10330403"/>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10330402"/>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10326009"/>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10326009"/>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10326009"/>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910976"/>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10239802"/>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808917" y="954378"/>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697422" y="986953"/>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2158232"/>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2134019"/>
            <a:ext cx="1367214" cy="2784073"/>
          </a:xfrm>
          <a:prstGeom prst="rect">
            <a:avLst/>
          </a:prstGeom>
        </p:spPr>
      </p:pic>
      <p:pic>
        <p:nvPicPr>
          <p:cNvPr id="39" name="Picture 38" descr="A picture containing text, ax, vector graphics&#10;&#10;Description automatically generated">
            <a:extLst>
              <a:ext uri="{FF2B5EF4-FFF2-40B4-BE49-F238E27FC236}">
                <a16:creationId xmlns:a16="http://schemas.microsoft.com/office/drawing/2014/main" id="{47CDDB28-8C02-3446-8E36-CCBF7A0E96C7}"/>
              </a:ext>
            </a:extLst>
          </p:cNvPr>
          <p:cNvPicPr>
            <a:picLocks noChangeAspect="1"/>
          </p:cNvPicPr>
          <p:nvPr/>
        </p:nvPicPr>
        <p:blipFill rotWithShape="1">
          <a:blip r:embed="rId5"/>
          <a:srcRect l="42724" t="50304" r="42693" b="36785"/>
          <a:stretch/>
        </p:blipFill>
        <p:spPr>
          <a:xfrm>
            <a:off x="3229602" y="5599319"/>
            <a:ext cx="1886657" cy="1534000"/>
          </a:xfrm>
          <a:prstGeom prst="rect">
            <a:avLst/>
          </a:prstGeom>
          <a:ln w="25400">
            <a:solidFill>
              <a:srgbClr val="FF0000"/>
            </a:solidFill>
          </a:ln>
        </p:spPr>
      </p:pic>
      <p:pic>
        <p:nvPicPr>
          <p:cNvPr id="40" name="Picture 39" descr="A picture containing text, ax, vector graphics&#10;&#10;Description automatically generated">
            <a:extLst>
              <a:ext uri="{FF2B5EF4-FFF2-40B4-BE49-F238E27FC236}">
                <a16:creationId xmlns:a16="http://schemas.microsoft.com/office/drawing/2014/main" id="{A40BCCF0-7676-DB47-92E6-5945824278F5}"/>
              </a:ext>
            </a:extLst>
          </p:cNvPr>
          <p:cNvPicPr>
            <a:picLocks noChangeAspect="1"/>
          </p:cNvPicPr>
          <p:nvPr/>
        </p:nvPicPr>
        <p:blipFill rotWithShape="1">
          <a:blip r:embed="rId6"/>
          <a:srcRect l="43008" t="48233" r="42761" b="39168"/>
          <a:stretch/>
        </p:blipFill>
        <p:spPr>
          <a:xfrm>
            <a:off x="5498480" y="5599319"/>
            <a:ext cx="1886656" cy="1534000"/>
          </a:xfrm>
          <a:prstGeom prst="rect">
            <a:avLst/>
          </a:prstGeom>
          <a:ln w="25400">
            <a:solidFill>
              <a:srgbClr val="FF0000"/>
            </a:solidFill>
          </a:ln>
        </p:spPr>
      </p:pic>
      <p:pic>
        <p:nvPicPr>
          <p:cNvPr id="41" name="Picture 40" descr="A picture containing text, ax, vector graphics&#10;&#10;Description automatically generated">
            <a:extLst>
              <a:ext uri="{FF2B5EF4-FFF2-40B4-BE49-F238E27FC236}">
                <a16:creationId xmlns:a16="http://schemas.microsoft.com/office/drawing/2014/main" id="{4CAA0247-AD72-5D4F-B140-B6E8D3F90D25}"/>
              </a:ext>
            </a:extLst>
          </p:cNvPr>
          <p:cNvPicPr>
            <a:picLocks noChangeAspect="1"/>
          </p:cNvPicPr>
          <p:nvPr/>
        </p:nvPicPr>
        <p:blipFill rotWithShape="1">
          <a:blip r:embed="rId7"/>
          <a:srcRect l="42908" t="46850" r="42654" b="40368"/>
          <a:stretch/>
        </p:blipFill>
        <p:spPr>
          <a:xfrm>
            <a:off x="7814409" y="5599320"/>
            <a:ext cx="1886655" cy="1533999"/>
          </a:xfrm>
          <a:prstGeom prst="rect">
            <a:avLst/>
          </a:prstGeom>
          <a:ln w="38100">
            <a:solidFill>
              <a:srgbClr val="FF0000"/>
            </a:solidFill>
          </a:ln>
        </p:spPr>
      </p:pic>
    </p:spTree>
    <p:extLst>
      <p:ext uri="{BB962C8B-B14F-4D97-AF65-F5344CB8AC3E}">
        <p14:creationId xmlns:p14="http://schemas.microsoft.com/office/powerpoint/2010/main" val="10736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6864988"/>
            <a:ext cx="2201021" cy="408659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4"/>
          <a:srcRect l="25161" r="25377"/>
          <a:stretch/>
        </p:blipFill>
        <p:spPr>
          <a:xfrm>
            <a:off x="9128109" y="7137588"/>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5"/>
          <a:srcRect l="74980" t="62376" r="-259" b="-1023"/>
          <a:stretch/>
        </p:blipFill>
        <p:spPr>
          <a:xfrm>
            <a:off x="11350904" y="8239489"/>
            <a:ext cx="1393699" cy="2267712"/>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6247099"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6247099" y="5088839"/>
                <a:ext cx="614912" cy="461665"/>
              </a:xfrm>
              <a:prstGeom prst="rect">
                <a:avLst/>
              </a:prstGeom>
              <a:blipFill>
                <a:blip r:embed="rId6"/>
                <a:stretch>
                  <a:fillRect l="-14286" r="-408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995997"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995997" y="5151212"/>
                <a:ext cx="623825" cy="461665"/>
              </a:xfrm>
              <a:prstGeom prst="rect">
                <a:avLst/>
              </a:prstGeom>
              <a:blipFill>
                <a:blip r:embed="rId7"/>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8"/>
          <a:srcRect l="9639" t="79835" r="79041" b="10883"/>
          <a:stretch/>
        </p:blipFill>
        <p:spPr>
          <a:xfrm>
            <a:off x="948461" y="6700939"/>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0674588"/>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829967" y="10670194"/>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4792743" y="10670194"/>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6853362" y="10626918"/>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017118" y="10623738"/>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9962308"/>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9"/>
          <a:srcRect l="19723" r="22592" b="15206"/>
          <a:stretch/>
        </p:blipFill>
        <p:spPr>
          <a:xfrm>
            <a:off x="7399808"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0"/>
          <a:srcRect l="19723" r="22592" b="15206"/>
          <a:stretch/>
        </p:blipFill>
        <p:spPr>
          <a:xfrm>
            <a:off x="1792235"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9"/>
          <a:srcRect l="76857" t="62360" r="4008"/>
          <a:stretch/>
        </p:blipFill>
        <p:spPr>
          <a:xfrm>
            <a:off x="10847641"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0"/>
          <a:srcRect l="76857" t="62360" r="4008"/>
          <a:stretch/>
        </p:blipFill>
        <p:spPr>
          <a:xfrm>
            <a:off x="5177642" y="3884438"/>
            <a:ext cx="1479278" cy="3012271"/>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F7C0B47D-FE49-5746-AFC1-6824E9D85739}"/>
              </a:ext>
            </a:extLst>
          </p:cNvPr>
          <p:cNvPicPr>
            <a:picLocks noChangeAspect="1"/>
          </p:cNvPicPr>
          <p:nvPr/>
        </p:nvPicPr>
        <p:blipFill rotWithShape="1">
          <a:blip r:embed="rId11"/>
          <a:srcRect l="42724" t="50304" r="42693" b="36785"/>
          <a:stretch/>
        </p:blipFill>
        <p:spPr>
          <a:xfrm>
            <a:off x="3124852" y="8575147"/>
            <a:ext cx="1886657"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87D79CD2-25E5-3448-ABC4-5C4A65AB866A}"/>
              </a:ext>
            </a:extLst>
          </p:cNvPr>
          <p:cNvPicPr>
            <a:picLocks noChangeAspect="1"/>
          </p:cNvPicPr>
          <p:nvPr/>
        </p:nvPicPr>
        <p:blipFill rotWithShape="1">
          <a:blip r:embed="rId12"/>
          <a:srcRect l="43008" t="48233" r="42761" b="39168"/>
          <a:stretch/>
        </p:blipFill>
        <p:spPr>
          <a:xfrm>
            <a:off x="5136674" y="8575147"/>
            <a:ext cx="1886656"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01D2DC3E-D7B6-D740-8666-9EFF3EE6C56B}"/>
              </a:ext>
            </a:extLst>
          </p:cNvPr>
          <p:cNvPicPr>
            <a:picLocks noChangeAspect="1"/>
          </p:cNvPicPr>
          <p:nvPr/>
        </p:nvPicPr>
        <p:blipFill rotWithShape="1">
          <a:blip r:embed="rId13"/>
          <a:srcRect l="42908" t="46850" r="42654" b="40368"/>
          <a:stretch/>
        </p:blipFill>
        <p:spPr>
          <a:xfrm>
            <a:off x="7144113" y="8570820"/>
            <a:ext cx="1886655" cy="1533999"/>
          </a:xfrm>
          <a:prstGeom prst="rect">
            <a:avLst/>
          </a:prstGeom>
          <a:ln w="38100">
            <a:solidFill>
              <a:srgbClr val="FF0000"/>
            </a:solidFill>
          </a:ln>
        </p:spPr>
      </p:pic>
      <p:sp>
        <p:nvSpPr>
          <p:cNvPr id="2" name="Rectangle 1">
            <a:extLst>
              <a:ext uri="{FF2B5EF4-FFF2-40B4-BE49-F238E27FC236}">
                <a16:creationId xmlns:a16="http://schemas.microsoft.com/office/drawing/2014/main" id="{280F4B21-BE4A-0841-BA1D-C0321ED82A2F}"/>
              </a:ext>
            </a:extLst>
          </p:cNvPr>
          <p:cNvSpPr/>
          <p:nvPr/>
        </p:nvSpPr>
        <p:spPr>
          <a:xfrm>
            <a:off x="1449301" y="9114742"/>
            <a:ext cx="868911" cy="4796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7AA5D09-1537-FB40-90E7-DB3B906613E3}"/>
              </a:ext>
            </a:extLst>
          </p:cNvPr>
          <p:cNvCxnSpPr>
            <a:cxnSpLocks/>
          </p:cNvCxnSpPr>
          <p:nvPr/>
        </p:nvCxnSpPr>
        <p:spPr>
          <a:xfrm flipV="1">
            <a:off x="2318212" y="8570820"/>
            <a:ext cx="784869" cy="53952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0BDB4-E667-C94D-B6A6-EE8E91B691BE}"/>
              </a:ext>
            </a:extLst>
          </p:cNvPr>
          <p:cNvCxnSpPr>
            <a:cxnSpLocks/>
          </p:cNvCxnSpPr>
          <p:nvPr/>
        </p:nvCxnSpPr>
        <p:spPr>
          <a:xfrm>
            <a:off x="2318212" y="9594428"/>
            <a:ext cx="784869" cy="510391"/>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7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clock&#10;&#10;Description automatically generated">
            <a:extLst>
              <a:ext uri="{FF2B5EF4-FFF2-40B4-BE49-F238E27FC236}">
                <a16:creationId xmlns:a16="http://schemas.microsoft.com/office/drawing/2014/main" id="{B3E9C47C-1EE0-C649-A052-5D13E9889DA1}"/>
              </a:ext>
            </a:extLst>
          </p:cNvPr>
          <p:cNvPicPr>
            <a:picLocks noChangeAspect="1"/>
          </p:cNvPicPr>
          <p:nvPr/>
        </p:nvPicPr>
        <p:blipFill>
          <a:blip r:embed="rId3"/>
          <a:stretch>
            <a:fillRect/>
          </a:stretch>
        </p:blipFill>
        <p:spPr>
          <a:xfrm>
            <a:off x="-1286540" y="2194559"/>
            <a:ext cx="9553389" cy="11031146"/>
          </a:xfrm>
          <a:prstGeom prst="rect">
            <a:avLst/>
          </a:prstGeom>
        </p:spPr>
      </p:pic>
      <p:pic>
        <p:nvPicPr>
          <p:cNvPr id="16" name="Picture 15" descr="A picture containing tiled, tile&#10;&#10;Description automatically generated">
            <a:extLst>
              <a:ext uri="{FF2B5EF4-FFF2-40B4-BE49-F238E27FC236}">
                <a16:creationId xmlns:a16="http://schemas.microsoft.com/office/drawing/2014/main" id="{3CECE48A-CF77-4949-ABD8-65EDB1DB6CF7}"/>
              </a:ext>
            </a:extLst>
          </p:cNvPr>
          <p:cNvPicPr>
            <a:picLocks noChangeAspect="1"/>
          </p:cNvPicPr>
          <p:nvPr/>
        </p:nvPicPr>
        <p:blipFill>
          <a:blip r:embed="rId4"/>
          <a:stretch>
            <a:fillRect/>
          </a:stretch>
        </p:blipFill>
        <p:spPr>
          <a:xfrm>
            <a:off x="6943060" y="5603773"/>
            <a:ext cx="5798012" cy="4257975"/>
          </a:xfrm>
          <a:prstGeom prst="rect">
            <a:avLst/>
          </a:prstGeom>
        </p:spPr>
      </p:pic>
      <p:sp>
        <p:nvSpPr>
          <p:cNvPr id="18" name="Rectangle 17">
            <a:extLst>
              <a:ext uri="{FF2B5EF4-FFF2-40B4-BE49-F238E27FC236}">
                <a16:creationId xmlns:a16="http://schemas.microsoft.com/office/drawing/2014/main" id="{F66E5488-EBBD-6343-A9D5-6383505D4269}"/>
              </a:ext>
            </a:extLst>
          </p:cNvPr>
          <p:cNvSpPr/>
          <p:nvPr/>
        </p:nvSpPr>
        <p:spPr>
          <a:xfrm>
            <a:off x="6921795" y="5603773"/>
            <a:ext cx="5798012" cy="4257977"/>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BDE8500-630D-7E4D-A423-3E55BB277312}"/>
              </a:ext>
            </a:extLst>
          </p:cNvPr>
          <p:cNvCxnSpPr>
            <a:cxnSpLocks/>
          </p:cNvCxnSpPr>
          <p:nvPr/>
        </p:nvCxnSpPr>
        <p:spPr>
          <a:xfrm>
            <a:off x="3428024" y="3623058"/>
            <a:ext cx="2609851" cy="0"/>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35AAF35-8A1F-8B40-A8E7-780201B62198}"/>
              </a:ext>
            </a:extLst>
          </p:cNvPr>
          <p:cNvCxnSpPr>
            <a:cxnSpLocks/>
          </p:cNvCxnSpPr>
          <p:nvPr/>
        </p:nvCxnSpPr>
        <p:spPr>
          <a:xfrm flipV="1">
            <a:off x="6210300" y="3901440"/>
            <a:ext cx="0" cy="3853952"/>
          </a:xfrm>
          <a:prstGeom prst="straightConnector1">
            <a:avLst/>
          </a:prstGeom>
          <a:ln w="57150">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1E97B9B-D386-4B45-B2B7-62A1BC3DC045}"/>
              </a:ext>
            </a:extLst>
          </p:cNvPr>
          <p:cNvSpPr txBox="1"/>
          <p:nvPr/>
        </p:nvSpPr>
        <p:spPr>
          <a:xfrm>
            <a:off x="5714999" y="5683609"/>
            <a:ext cx="1508759" cy="553998"/>
          </a:xfrm>
          <a:prstGeom prst="rect">
            <a:avLst/>
          </a:prstGeom>
          <a:noFill/>
        </p:spPr>
        <p:txBody>
          <a:bodyPr wrap="square" rtlCol="0">
            <a:spAutoFit/>
          </a:bodyPr>
          <a:lstStyle/>
          <a:p>
            <a:pPr algn="ctr"/>
            <a:r>
              <a:rPr lang="en-US" sz="3000" dirty="0"/>
              <a:t>H</a:t>
            </a:r>
          </a:p>
        </p:txBody>
      </p:sp>
      <p:cxnSp>
        <p:nvCxnSpPr>
          <p:cNvPr id="34" name="Straight Arrow Connector 33">
            <a:extLst>
              <a:ext uri="{FF2B5EF4-FFF2-40B4-BE49-F238E27FC236}">
                <a16:creationId xmlns:a16="http://schemas.microsoft.com/office/drawing/2014/main" id="{9F8CFAF0-8CEA-144A-8235-87D03E42A727}"/>
              </a:ext>
            </a:extLst>
          </p:cNvPr>
          <p:cNvCxnSpPr>
            <a:cxnSpLocks/>
          </p:cNvCxnSpPr>
          <p:nvPr/>
        </p:nvCxnSpPr>
        <p:spPr>
          <a:xfrm>
            <a:off x="3443390" y="7755392"/>
            <a:ext cx="33147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C2114B-F2E5-CC40-8A10-2D71921C581D}"/>
              </a:ext>
            </a:extLst>
          </p:cNvPr>
          <p:cNvCxnSpPr>
            <a:cxnSpLocks/>
          </p:cNvCxnSpPr>
          <p:nvPr/>
        </p:nvCxnSpPr>
        <p:spPr>
          <a:xfrm flipH="1" flipV="1">
            <a:off x="3431960" y="2909968"/>
            <a:ext cx="11430" cy="4845424"/>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E85572-2498-784D-B4A1-906251504CB0}"/>
              </a:ext>
            </a:extLst>
          </p:cNvPr>
          <p:cNvSpPr txBox="1"/>
          <p:nvPr/>
        </p:nvSpPr>
        <p:spPr>
          <a:xfrm>
            <a:off x="3986253" y="3056576"/>
            <a:ext cx="1508759" cy="553998"/>
          </a:xfrm>
          <a:prstGeom prst="rect">
            <a:avLst/>
          </a:prstGeom>
          <a:noFill/>
        </p:spPr>
        <p:txBody>
          <a:bodyPr wrap="square" rtlCol="0">
            <a:spAutoFit/>
          </a:bodyPr>
          <a:lstStyle/>
          <a:p>
            <a:pPr algn="ctr"/>
            <a:r>
              <a:rPr lang="en-US" sz="3000" dirty="0"/>
              <a:t>L</a:t>
            </a:r>
          </a:p>
        </p:txBody>
      </p:sp>
    </p:spTree>
    <p:extLst>
      <p:ext uri="{BB962C8B-B14F-4D97-AF65-F5344CB8AC3E}">
        <p14:creationId xmlns:p14="http://schemas.microsoft.com/office/powerpoint/2010/main" val="142161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5EF60E9A-A053-1446-9CBE-40DC4D6CE323}"/>
              </a:ext>
            </a:extLst>
          </p:cNvPr>
          <p:cNvPicPr>
            <a:picLocks noChangeAspect="1"/>
          </p:cNvPicPr>
          <p:nvPr/>
        </p:nvPicPr>
        <p:blipFill rotWithShape="1">
          <a:blip r:embed="rId3"/>
          <a:srcRect l="37104" r="37104"/>
          <a:stretch/>
        </p:blipFill>
        <p:spPr>
          <a:xfrm>
            <a:off x="1932305" y="6350"/>
            <a:ext cx="2148840" cy="6731000"/>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75C6CC54-96A9-E143-B0CC-5003B1902193}"/>
              </a:ext>
            </a:extLst>
          </p:cNvPr>
          <p:cNvPicPr>
            <a:picLocks noChangeAspect="1"/>
          </p:cNvPicPr>
          <p:nvPr/>
        </p:nvPicPr>
        <p:blipFill rotWithShape="1">
          <a:blip r:embed="rId4"/>
          <a:srcRect l="37104" r="37104"/>
          <a:stretch/>
        </p:blipFill>
        <p:spPr>
          <a:xfrm>
            <a:off x="3583305" y="6350"/>
            <a:ext cx="2148840" cy="6731000"/>
          </a:xfrm>
          <a:prstGeom prst="rect">
            <a:avLst/>
          </a:prstGeom>
        </p:spPr>
      </p:pic>
      <p:pic>
        <p:nvPicPr>
          <p:cNvPr id="9" name="Picture 8" descr="Icon&#10;&#10;Description automatically generated">
            <a:extLst>
              <a:ext uri="{FF2B5EF4-FFF2-40B4-BE49-F238E27FC236}">
                <a16:creationId xmlns:a16="http://schemas.microsoft.com/office/drawing/2014/main" id="{E57B652F-408E-EE43-96C7-52CC338768BA}"/>
              </a:ext>
            </a:extLst>
          </p:cNvPr>
          <p:cNvPicPr>
            <a:picLocks noChangeAspect="1"/>
          </p:cNvPicPr>
          <p:nvPr/>
        </p:nvPicPr>
        <p:blipFill rotWithShape="1">
          <a:blip r:embed="rId5"/>
          <a:srcRect l="37104" r="37104"/>
          <a:stretch/>
        </p:blipFill>
        <p:spPr>
          <a:xfrm>
            <a:off x="5155565" y="6350"/>
            <a:ext cx="2148840" cy="6731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023EFFBB-4C06-994B-B49B-3F0E8C92BD2D}"/>
              </a:ext>
            </a:extLst>
          </p:cNvPr>
          <p:cNvPicPr>
            <a:picLocks noChangeAspect="1"/>
          </p:cNvPicPr>
          <p:nvPr/>
        </p:nvPicPr>
        <p:blipFill rotWithShape="1">
          <a:blip r:embed="rId6"/>
          <a:srcRect l="37104" r="37104"/>
          <a:stretch/>
        </p:blipFill>
        <p:spPr>
          <a:xfrm>
            <a:off x="6806565" y="6350"/>
            <a:ext cx="2148840" cy="67310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EA27328F-CD7E-9E45-AAA4-D27DDA2B0FD4}"/>
              </a:ext>
            </a:extLst>
          </p:cNvPr>
          <p:cNvPicPr>
            <a:picLocks noChangeAspect="1"/>
          </p:cNvPicPr>
          <p:nvPr/>
        </p:nvPicPr>
        <p:blipFill rotWithShape="1">
          <a:blip r:embed="rId7"/>
          <a:srcRect l="37104" r="37104"/>
          <a:stretch/>
        </p:blipFill>
        <p:spPr>
          <a:xfrm>
            <a:off x="8378825" y="6350"/>
            <a:ext cx="2148840" cy="673100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EE084172-921A-674A-BEFF-7984595C958A}"/>
              </a:ext>
            </a:extLst>
          </p:cNvPr>
          <p:cNvPicPr>
            <a:picLocks noChangeAspect="1"/>
          </p:cNvPicPr>
          <p:nvPr/>
        </p:nvPicPr>
        <p:blipFill rotWithShape="1">
          <a:blip r:embed="rId8"/>
          <a:srcRect l="37104" r="37104"/>
          <a:stretch/>
        </p:blipFill>
        <p:spPr>
          <a:xfrm>
            <a:off x="10029825" y="6350"/>
            <a:ext cx="2148840" cy="67310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C0B37E6-E3C5-D347-ABC4-3BE75D140C54}"/>
              </a:ext>
            </a:extLst>
          </p:cNvPr>
          <p:cNvPicPr>
            <a:picLocks noChangeAspect="1"/>
          </p:cNvPicPr>
          <p:nvPr/>
        </p:nvPicPr>
        <p:blipFill rotWithShape="1">
          <a:blip r:embed="rId8"/>
          <a:srcRect l="80183" t="60528"/>
          <a:stretch/>
        </p:blipFill>
        <p:spPr>
          <a:xfrm>
            <a:off x="2019934" y="6350"/>
            <a:ext cx="1920905" cy="3091180"/>
          </a:xfrm>
          <a:prstGeom prst="rect">
            <a:avLst/>
          </a:prstGeom>
        </p:spPr>
      </p:pic>
      <p:sp>
        <p:nvSpPr>
          <p:cNvPr id="38" name="TextBox 37">
            <a:extLst>
              <a:ext uri="{FF2B5EF4-FFF2-40B4-BE49-F238E27FC236}">
                <a16:creationId xmlns:a16="http://schemas.microsoft.com/office/drawing/2014/main" id="{0C7DE7B7-221C-794A-B69B-446E9BEBEABA}"/>
              </a:ext>
            </a:extLst>
          </p:cNvPr>
          <p:cNvSpPr txBox="1"/>
          <p:nvPr/>
        </p:nvSpPr>
        <p:spPr>
          <a:xfrm>
            <a:off x="2019934" y="6522324"/>
            <a:ext cx="1939290" cy="553998"/>
          </a:xfrm>
          <a:prstGeom prst="rect">
            <a:avLst/>
          </a:prstGeom>
          <a:noFill/>
        </p:spPr>
        <p:txBody>
          <a:bodyPr wrap="square" rtlCol="0">
            <a:spAutoFit/>
          </a:bodyPr>
          <a:lstStyle/>
          <a:p>
            <a:pPr algn="ctr"/>
            <a:r>
              <a:rPr lang="en-US" sz="3000" dirty="0"/>
              <a:t>1</a:t>
            </a:r>
          </a:p>
        </p:txBody>
      </p:sp>
      <p:sp>
        <p:nvSpPr>
          <p:cNvPr id="39" name="TextBox 38">
            <a:extLst>
              <a:ext uri="{FF2B5EF4-FFF2-40B4-BE49-F238E27FC236}">
                <a16:creationId xmlns:a16="http://schemas.microsoft.com/office/drawing/2014/main" id="{150D8BEB-90E8-AF47-9AB1-FB93EC6BF388}"/>
              </a:ext>
            </a:extLst>
          </p:cNvPr>
          <p:cNvSpPr txBox="1"/>
          <p:nvPr/>
        </p:nvSpPr>
        <p:spPr>
          <a:xfrm>
            <a:off x="3352824" y="6522324"/>
            <a:ext cx="2333786" cy="553998"/>
          </a:xfrm>
          <a:prstGeom prst="rect">
            <a:avLst/>
          </a:prstGeom>
          <a:noFill/>
        </p:spPr>
        <p:txBody>
          <a:bodyPr wrap="square" rtlCol="0">
            <a:spAutoFit/>
          </a:bodyPr>
          <a:lstStyle/>
          <a:p>
            <a:pPr algn="ctr"/>
            <a:r>
              <a:rPr lang="en-US" sz="3000" dirty="0"/>
              <a:t>2</a:t>
            </a:r>
          </a:p>
        </p:txBody>
      </p:sp>
      <p:sp>
        <p:nvSpPr>
          <p:cNvPr id="40" name="TextBox 39">
            <a:extLst>
              <a:ext uri="{FF2B5EF4-FFF2-40B4-BE49-F238E27FC236}">
                <a16:creationId xmlns:a16="http://schemas.microsoft.com/office/drawing/2014/main" id="{3AE0E1BF-A301-3241-8FC5-83573BEC5288}"/>
              </a:ext>
            </a:extLst>
          </p:cNvPr>
          <p:cNvSpPr txBox="1"/>
          <p:nvPr/>
        </p:nvSpPr>
        <p:spPr>
          <a:xfrm>
            <a:off x="4998769" y="6535191"/>
            <a:ext cx="2333786" cy="553998"/>
          </a:xfrm>
          <a:prstGeom prst="rect">
            <a:avLst/>
          </a:prstGeom>
          <a:noFill/>
        </p:spPr>
        <p:txBody>
          <a:bodyPr wrap="square" rtlCol="0">
            <a:spAutoFit/>
          </a:bodyPr>
          <a:lstStyle/>
          <a:p>
            <a:pPr algn="ctr"/>
            <a:r>
              <a:rPr lang="en-US" sz="3000" dirty="0"/>
              <a:t>3</a:t>
            </a:r>
          </a:p>
        </p:txBody>
      </p:sp>
      <p:sp>
        <p:nvSpPr>
          <p:cNvPr id="41" name="TextBox 40">
            <a:extLst>
              <a:ext uri="{FF2B5EF4-FFF2-40B4-BE49-F238E27FC236}">
                <a16:creationId xmlns:a16="http://schemas.microsoft.com/office/drawing/2014/main" id="{B630E469-EBB5-524E-8D0F-374B745AB8E7}"/>
              </a:ext>
            </a:extLst>
          </p:cNvPr>
          <p:cNvSpPr txBox="1"/>
          <p:nvPr/>
        </p:nvSpPr>
        <p:spPr>
          <a:xfrm>
            <a:off x="6631732" y="6535191"/>
            <a:ext cx="2333786" cy="553998"/>
          </a:xfrm>
          <a:prstGeom prst="rect">
            <a:avLst/>
          </a:prstGeom>
          <a:noFill/>
        </p:spPr>
        <p:txBody>
          <a:bodyPr wrap="square" rtlCol="0">
            <a:spAutoFit/>
          </a:bodyPr>
          <a:lstStyle/>
          <a:p>
            <a:pPr algn="ctr"/>
            <a:r>
              <a:rPr lang="en-US" sz="3000" dirty="0"/>
              <a:t>4</a:t>
            </a:r>
          </a:p>
        </p:txBody>
      </p:sp>
      <p:sp>
        <p:nvSpPr>
          <p:cNvPr id="42" name="TextBox 41">
            <a:extLst>
              <a:ext uri="{FF2B5EF4-FFF2-40B4-BE49-F238E27FC236}">
                <a16:creationId xmlns:a16="http://schemas.microsoft.com/office/drawing/2014/main" id="{9016D26B-ECED-E146-B7FD-30C734B054FE}"/>
              </a:ext>
            </a:extLst>
          </p:cNvPr>
          <p:cNvSpPr txBox="1"/>
          <p:nvPr/>
        </p:nvSpPr>
        <p:spPr>
          <a:xfrm>
            <a:off x="8240817" y="6536436"/>
            <a:ext cx="2333786" cy="553998"/>
          </a:xfrm>
          <a:prstGeom prst="rect">
            <a:avLst/>
          </a:prstGeom>
          <a:noFill/>
        </p:spPr>
        <p:txBody>
          <a:bodyPr wrap="square" rtlCol="0">
            <a:spAutoFit/>
          </a:bodyPr>
          <a:lstStyle/>
          <a:p>
            <a:pPr algn="ctr"/>
            <a:r>
              <a:rPr lang="en-US" sz="3000" dirty="0"/>
              <a:t>5</a:t>
            </a:r>
          </a:p>
        </p:txBody>
      </p:sp>
      <p:sp>
        <p:nvSpPr>
          <p:cNvPr id="43" name="TextBox 42">
            <a:extLst>
              <a:ext uri="{FF2B5EF4-FFF2-40B4-BE49-F238E27FC236}">
                <a16:creationId xmlns:a16="http://schemas.microsoft.com/office/drawing/2014/main" id="{C4280093-2153-A547-AB99-451AD6C5B6BE}"/>
              </a:ext>
            </a:extLst>
          </p:cNvPr>
          <p:cNvSpPr txBox="1"/>
          <p:nvPr/>
        </p:nvSpPr>
        <p:spPr>
          <a:xfrm>
            <a:off x="9820609" y="6544835"/>
            <a:ext cx="2333786" cy="553998"/>
          </a:xfrm>
          <a:prstGeom prst="rect">
            <a:avLst/>
          </a:prstGeom>
          <a:noFill/>
        </p:spPr>
        <p:txBody>
          <a:bodyPr wrap="square" rtlCol="0">
            <a:spAutoFit/>
          </a:bodyPr>
          <a:lstStyle/>
          <a:p>
            <a:pPr algn="ctr"/>
            <a:r>
              <a:rPr lang="en-US" sz="3000" dirty="0"/>
              <a:t>6</a:t>
            </a:r>
          </a:p>
        </p:txBody>
      </p:sp>
    </p:spTree>
    <p:extLst>
      <p:ext uri="{BB962C8B-B14F-4D97-AF65-F5344CB8AC3E}">
        <p14:creationId xmlns:p14="http://schemas.microsoft.com/office/powerpoint/2010/main" val="1826943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descr="Chart, waterfall chart&#10;&#10;Description automatically generated">
            <a:extLst>
              <a:ext uri="{FF2B5EF4-FFF2-40B4-BE49-F238E27FC236}">
                <a16:creationId xmlns:a16="http://schemas.microsoft.com/office/drawing/2014/main" id="{53E6C058-431B-7046-85E4-7EE9EF604B68}"/>
              </a:ext>
            </a:extLst>
          </p:cNvPr>
          <p:cNvPicPr>
            <a:picLocks noChangeAspect="1"/>
          </p:cNvPicPr>
          <p:nvPr/>
        </p:nvPicPr>
        <p:blipFill rotWithShape="1">
          <a:blip r:embed="rId3"/>
          <a:srcRect l="27842" r="26880"/>
          <a:stretch/>
        </p:blipFill>
        <p:spPr>
          <a:xfrm>
            <a:off x="5575043" y="5079364"/>
            <a:ext cx="3060731" cy="4673154"/>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4"/>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5"/>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6"/>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7"/>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8"/>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5"/>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49" name="Picture 48" descr="Chart, waterfall chart&#10;&#10;Description automatically generated">
            <a:extLst>
              <a:ext uri="{FF2B5EF4-FFF2-40B4-BE49-F238E27FC236}">
                <a16:creationId xmlns:a16="http://schemas.microsoft.com/office/drawing/2014/main" id="{AA250409-53E6-604E-B630-70E87EBD5C8A}"/>
              </a:ext>
            </a:extLst>
          </p:cNvPr>
          <p:cNvPicPr>
            <a:picLocks noChangeAspect="1"/>
          </p:cNvPicPr>
          <p:nvPr/>
        </p:nvPicPr>
        <p:blipFill rotWithShape="1">
          <a:blip r:embed="rId3"/>
          <a:srcRect l="79902" t="60352"/>
          <a:stretch/>
        </p:blipFill>
        <p:spPr>
          <a:xfrm>
            <a:off x="6433358" y="3459887"/>
            <a:ext cx="1508588" cy="2057357"/>
          </a:xfrm>
          <a:prstGeom prst="rect">
            <a:avLst/>
          </a:prstGeom>
        </p:spPr>
      </p:pic>
      <p:sp>
        <p:nvSpPr>
          <p:cNvPr id="51" name="TextBox 50">
            <a:extLst>
              <a:ext uri="{FF2B5EF4-FFF2-40B4-BE49-F238E27FC236}">
                <a16:creationId xmlns:a16="http://schemas.microsoft.com/office/drawing/2014/main" id="{FED490C8-80EA-7F42-8F4B-2ACEED838AB0}"/>
              </a:ext>
            </a:extLst>
          </p:cNvPr>
          <p:cNvSpPr txBox="1"/>
          <p:nvPr/>
        </p:nvSpPr>
        <p:spPr>
          <a:xfrm>
            <a:off x="8346492" y="8741683"/>
            <a:ext cx="1240328" cy="553998"/>
          </a:xfrm>
          <a:prstGeom prst="rect">
            <a:avLst/>
          </a:prstGeom>
          <a:noFill/>
        </p:spPr>
        <p:txBody>
          <a:bodyPr wrap="square" rtlCol="0">
            <a:spAutoFit/>
          </a:bodyPr>
          <a:lstStyle/>
          <a:p>
            <a:r>
              <a:rPr lang="en-US" sz="3000" dirty="0"/>
              <a:t>c)</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9"/>
          <a:stretch>
            <a:fillRect/>
          </a:stretch>
        </p:blipFill>
        <p:spPr>
          <a:xfrm>
            <a:off x="8369129" y="5281282"/>
            <a:ext cx="5346871" cy="4010153"/>
          </a:xfrm>
          <a:prstGeom prst="rect">
            <a:avLst/>
          </a:prstGeom>
        </p:spPr>
      </p:pic>
    </p:spTree>
    <p:extLst>
      <p:ext uri="{BB962C8B-B14F-4D97-AF65-F5344CB8AC3E}">
        <p14:creationId xmlns:p14="http://schemas.microsoft.com/office/powerpoint/2010/main" val="424970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Icon&#10;&#10;Description automatically generated with medium confidence">
            <a:extLst>
              <a:ext uri="{FF2B5EF4-FFF2-40B4-BE49-F238E27FC236}">
                <a16:creationId xmlns:a16="http://schemas.microsoft.com/office/drawing/2014/main" id="{DD4ECB9A-847C-F646-9B43-B8EFAE618851}"/>
              </a:ext>
            </a:extLst>
          </p:cNvPr>
          <p:cNvPicPr>
            <a:picLocks noChangeAspect="1"/>
          </p:cNvPicPr>
          <p:nvPr/>
        </p:nvPicPr>
        <p:blipFill rotWithShape="1">
          <a:blip r:embed="rId3"/>
          <a:srcRect l="26989" r="26988"/>
          <a:stretch/>
        </p:blipFill>
        <p:spPr>
          <a:xfrm>
            <a:off x="281942" y="5080460"/>
            <a:ext cx="2832946" cy="4634135"/>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DDFD77D9-262F-8D42-AA10-346E22A81E57}"/>
              </a:ext>
            </a:extLst>
          </p:cNvPr>
          <p:cNvPicPr>
            <a:picLocks noChangeAspect="1"/>
          </p:cNvPicPr>
          <p:nvPr/>
        </p:nvPicPr>
        <p:blipFill rotWithShape="1">
          <a:blip r:embed="rId4"/>
          <a:srcRect l="81555" t="62094"/>
          <a:stretch/>
        </p:blipFill>
        <p:spPr>
          <a:xfrm>
            <a:off x="1090672" y="3542409"/>
            <a:ext cx="1292412" cy="1999550"/>
          </a:xfrm>
          <a:prstGeom prst="rect">
            <a:avLst/>
          </a:prstGeom>
        </p:spPr>
      </p:pic>
      <p:pic>
        <p:nvPicPr>
          <p:cNvPr id="37" name="Picture 36" descr="A plane flying in the sky&#10;&#10;Description automatically generated with low confidence">
            <a:extLst>
              <a:ext uri="{FF2B5EF4-FFF2-40B4-BE49-F238E27FC236}">
                <a16:creationId xmlns:a16="http://schemas.microsoft.com/office/drawing/2014/main" id="{7F7B1B0E-44D6-894B-96A5-76AF8BB7545D}"/>
              </a:ext>
            </a:extLst>
          </p:cNvPr>
          <p:cNvPicPr>
            <a:picLocks noChangeAspect="1"/>
          </p:cNvPicPr>
          <p:nvPr/>
        </p:nvPicPr>
        <p:blipFill rotWithShape="1">
          <a:blip r:embed="rId5"/>
          <a:srcRect l="42627" t="37605" r="26988" b="38152"/>
          <a:stretch/>
        </p:blipFill>
        <p:spPr>
          <a:xfrm>
            <a:off x="3364835" y="3645981"/>
            <a:ext cx="2249414" cy="1351102"/>
          </a:xfrm>
          <a:prstGeom prst="rect">
            <a:avLst/>
          </a:prstGeom>
        </p:spPr>
      </p:pic>
      <p:pic>
        <p:nvPicPr>
          <p:cNvPr id="46" name="Picture 45" descr="A plane flying in the sky&#10;&#10;Description automatically generated with low confidence">
            <a:extLst>
              <a:ext uri="{FF2B5EF4-FFF2-40B4-BE49-F238E27FC236}">
                <a16:creationId xmlns:a16="http://schemas.microsoft.com/office/drawing/2014/main" id="{C3ADDBA2-EFB8-AC4E-BE0F-1C0389A6E66A}"/>
              </a:ext>
            </a:extLst>
          </p:cNvPr>
          <p:cNvPicPr>
            <a:picLocks noChangeAspect="1"/>
          </p:cNvPicPr>
          <p:nvPr/>
        </p:nvPicPr>
        <p:blipFill rotWithShape="1">
          <a:blip r:embed="rId6"/>
          <a:srcRect l="42627" t="37605" r="26988" b="38152"/>
          <a:stretch/>
        </p:blipFill>
        <p:spPr>
          <a:xfrm>
            <a:off x="3364835" y="5104078"/>
            <a:ext cx="2219233" cy="1332974"/>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B35D2BFC-A665-474B-B574-07E6D0003151}"/>
              </a:ext>
            </a:extLst>
          </p:cNvPr>
          <p:cNvPicPr>
            <a:picLocks noChangeAspect="1"/>
          </p:cNvPicPr>
          <p:nvPr/>
        </p:nvPicPr>
        <p:blipFill rotWithShape="1">
          <a:blip r:embed="rId7"/>
          <a:srcRect l="42627" t="37605" r="26988" b="38152"/>
          <a:stretch/>
        </p:blipFill>
        <p:spPr>
          <a:xfrm>
            <a:off x="3364835" y="6517071"/>
            <a:ext cx="2219233" cy="1332974"/>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0055EE95-0CC0-2A44-81FB-2832BC4BF3A1}"/>
              </a:ext>
            </a:extLst>
          </p:cNvPr>
          <p:cNvPicPr>
            <a:picLocks noChangeAspect="1"/>
          </p:cNvPicPr>
          <p:nvPr/>
        </p:nvPicPr>
        <p:blipFill rotWithShape="1">
          <a:blip r:embed="rId4"/>
          <a:srcRect l="42627" t="37605" r="26988" b="38152"/>
          <a:stretch/>
        </p:blipFill>
        <p:spPr>
          <a:xfrm>
            <a:off x="3365720" y="7930064"/>
            <a:ext cx="2231960" cy="1340618"/>
          </a:xfrm>
          <a:prstGeom prst="rect">
            <a:avLst/>
          </a:prstGeom>
        </p:spPr>
      </p:pic>
      <p:sp>
        <p:nvSpPr>
          <p:cNvPr id="19" name="Rectangle 18">
            <a:extLst>
              <a:ext uri="{FF2B5EF4-FFF2-40B4-BE49-F238E27FC236}">
                <a16:creationId xmlns:a16="http://schemas.microsoft.com/office/drawing/2014/main" id="{B4CB9A06-315E-524D-9C69-51B0A1628C11}"/>
              </a:ext>
            </a:extLst>
          </p:cNvPr>
          <p:cNvSpPr/>
          <p:nvPr/>
        </p:nvSpPr>
        <p:spPr>
          <a:xfrm>
            <a:off x="1399229" y="6951817"/>
            <a:ext cx="1512651" cy="8666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230F1-350F-6442-B931-5964AE02FAF5}"/>
              </a:ext>
            </a:extLst>
          </p:cNvPr>
          <p:cNvCxnSpPr>
            <a:cxnSpLocks/>
          </p:cNvCxnSpPr>
          <p:nvPr/>
        </p:nvCxnSpPr>
        <p:spPr>
          <a:xfrm flipH="1">
            <a:off x="2916381" y="3645981"/>
            <a:ext cx="448454" cy="32833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AC46C7-1843-8745-8A89-B76AEAD277DA}"/>
              </a:ext>
            </a:extLst>
          </p:cNvPr>
          <p:cNvCxnSpPr>
            <a:cxnSpLocks/>
          </p:cNvCxnSpPr>
          <p:nvPr/>
        </p:nvCxnSpPr>
        <p:spPr>
          <a:xfrm flipH="1" flipV="1">
            <a:off x="2884121" y="7786309"/>
            <a:ext cx="480714" cy="1473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9A8C39-3F20-1746-9877-59B3E5D78A18}"/>
              </a:ext>
            </a:extLst>
          </p:cNvPr>
          <p:cNvSpPr txBox="1"/>
          <p:nvPr/>
        </p:nvSpPr>
        <p:spPr>
          <a:xfrm>
            <a:off x="0" y="8716684"/>
            <a:ext cx="1240328" cy="553998"/>
          </a:xfrm>
          <a:prstGeom prst="rect">
            <a:avLst/>
          </a:prstGeom>
          <a:noFill/>
        </p:spPr>
        <p:txBody>
          <a:bodyPr wrap="square" rtlCol="0">
            <a:spAutoFit/>
          </a:bodyPr>
          <a:lstStyle/>
          <a:p>
            <a:r>
              <a:rPr lang="en-US" sz="3000" dirty="0"/>
              <a:t>a)</a:t>
            </a:r>
          </a:p>
        </p:txBody>
      </p:sp>
      <p:sp>
        <p:nvSpPr>
          <p:cNvPr id="39" name="TextBox 38">
            <a:extLst>
              <a:ext uri="{FF2B5EF4-FFF2-40B4-BE49-F238E27FC236}">
                <a16:creationId xmlns:a16="http://schemas.microsoft.com/office/drawing/2014/main" id="{D9CC4234-AFF1-D74B-96D1-3EDF8C4B90B9}"/>
              </a:ext>
            </a:extLst>
          </p:cNvPr>
          <p:cNvSpPr txBox="1"/>
          <p:nvPr/>
        </p:nvSpPr>
        <p:spPr>
          <a:xfrm>
            <a:off x="5368583" y="8737437"/>
            <a:ext cx="1240328" cy="553998"/>
          </a:xfrm>
          <a:prstGeom prst="rect">
            <a:avLst/>
          </a:prstGeom>
          <a:noFill/>
        </p:spPr>
        <p:txBody>
          <a:bodyPr wrap="square" rtlCol="0">
            <a:spAutoFit/>
          </a:bodyPr>
          <a:lstStyle/>
          <a:p>
            <a:r>
              <a:rPr lang="en-US" sz="3000" dirty="0"/>
              <a:t>b)</a:t>
            </a:r>
          </a:p>
        </p:txBody>
      </p:sp>
      <p:pic>
        <p:nvPicPr>
          <p:cNvPr id="54" name="Picture 53">
            <a:extLst>
              <a:ext uri="{FF2B5EF4-FFF2-40B4-BE49-F238E27FC236}">
                <a16:creationId xmlns:a16="http://schemas.microsoft.com/office/drawing/2014/main" id="{28BA7F46-2AAD-6E41-B31C-F66F6DB6F12F}"/>
              </a:ext>
            </a:extLst>
          </p:cNvPr>
          <p:cNvPicPr>
            <a:picLocks noChangeAspect="1"/>
          </p:cNvPicPr>
          <p:nvPr/>
        </p:nvPicPr>
        <p:blipFill>
          <a:blip r:embed="rId8"/>
          <a:stretch>
            <a:fillRect/>
          </a:stretch>
        </p:blipFill>
        <p:spPr>
          <a:xfrm>
            <a:off x="5785914" y="3645981"/>
            <a:ext cx="7499602" cy="5624701"/>
          </a:xfrm>
          <a:prstGeom prst="rect">
            <a:avLst/>
          </a:prstGeom>
        </p:spPr>
      </p:pic>
    </p:spTree>
    <p:extLst>
      <p:ext uri="{BB962C8B-B14F-4D97-AF65-F5344CB8AC3E}">
        <p14:creationId xmlns:p14="http://schemas.microsoft.com/office/powerpoint/2010/main" val="3520655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lane flying in the sky&#10;&#10;Description automatically generated with low confidence">
            <a:extLst>
              <a:ext uri="{FF2B5EF4-FFF2-40B4-BE49-F238E27FC236}">
                <a16:creationId xmlns:a16="http://schemas.microsoft.com/office/drawing/2014/main" id="{B8338BF6-5FB0-E24C-8B16-B62E37D8CD78}"/>
              </a:ext>
            </a:extLst>
          </p:cNvPr>
          <p:cNvPicPr>
            <a:picLocks noChangeAspect="1"/>
          </p:cNvPicPr>
          <p:nvPr/>
        </p:nvPicPr>
        <p:blipFill rotWithShape="1">
          <a:blip r:embed="rId3"/>
          <a:srcRect l="25305" r="25305"/>
          <a:stretch/>
        </p:blipFill>
        <p:spPr>
          <a:xfrm>
            <a:off x="7239000" y="6858000"/>
            <a:ext cx="4114800" cy="6731000"/>
          </a:xfrm>
          <a:prstGeom prst="rect">
            <a:avLst/>
          </a:prstGeom>
        </p:spPr>
      </p:pic>
      <p:pic>
        <p:nvPicPr>
          <p:cNvPr id="20" name="Picture 19" descr="Chart&#10;&#10;Description automatically generated">
            <a:extLst>
              <a:ext uri="{FF2B5EF4-FFF2-40B4-BE49-F238E27FC236}">
                <a16:creationId xmlns:a16="http://schemas.microsoft.com/office/drawing/2014/main" id="{DA793127-0E01-9147-A9D6-D95CF2ED13B7}"/>
              </a:ext>
            </a:extLst>
          </p:cNvPr>
          <p:cNvPicPr>
            <a:picLocks noChangeAspect="1"/>
          </p:cNvPicPr>
          <p:nvPr/>
        </p:nvPicPr>
        <p:blipFill rotWithShape="1">
          <a:blip r:embed="rId4"/>
          <a:srcRect l="25305" r="25305"/>
          <a:stretch/>
        </p:blipFill>
        <p:spPr>
          <a:xfrm>
            <a:off x="685800" y="6858000"/>
            <a:ext cx="4114800" cy="6731000"/>
          </a:xfrm>
          <a:prstGeom prst="rect">
            <a:avLst/>
          </a:prstGeom>
        </p:spPr>
      </p:pic>
      <p:pic>
        <p:nvPicPr>
          <p:cNvPr id="22" name="Picture 21" descr="A picture containing text, dark&#10;&#10;Description automatically generated">
            <a:extLst>
              <a:ext uri="{FF2B5EF4-FFF2-40B4-BE49-F238E27FC236}">
                <a16:creationId xmlns:a16="http://schemas.microsoft.com/office/drawing/2014/main" id="{0F33BD1C-9C1E-7145-A704-235B75D4BC28}"/>
              </a:ext>
            </a:extLst>
          </p:cNvPr>
          <p:cNvPicPr>
            <a:picLocks noChangeAspect="1"/>
          </p:cNvPicPr>
          <p:nvPr/>
        </p:nvPicPr>
        <p:blipFill rotWithShape="1">
          <a:blip r:embed="rId5"/>
          <a:srcRect l="25305" r="25305"/>
          <a:stretch/>
        </p:blipFill>
        <p:spPr>
          <a:xfrm>
            <a:off x="7239000" y="1003300"/>
            <a:ext cx="4114800" cy="6731000"/>
          </a:xfrm>
          <a:prstGeom prst="rect">
            <a:avLst/>
          </a:prstGeom>
        </p:spPr>
      </p:pic>
      <p:pic>
        <p:nvPicPr>
          <p:cNvPr id="24" name="Picture 23" descr="A picture containing text, dark&#10;&#10;Description automatically generated">
            <a:extLst>
              <a:ext uri="{FF2B5EF4-FFF2-40B4-BE49-F238E27FC236}">
                <a16:creationId xmlns:a16="http://schemas.microsoft.com/office/drawing/2014/main" id="{FEE4AA32-EC13-3F47-A79C-FA88AD6C0A48}"/>
              </a:ext>
            </a:extLst>
          </p:cNvPr>
          <p:cNvPicPr>
            <a:picLocks noChangeAspect="1"/>
          </p:cNvPicPr>
          <p:nvPr/>
        </p:nvPicPr>
        <p:blipFill rotWithShape="1">
          <a:blip r:embed="rId6"/>
          <a:srcRect l="25305" r="25305"/>
          <a:stretch/>
        </p:blipFill>
        <p:spPr>
          <a:xfrm>
            <a:off x="685800" y="1003300"/>
            <a:ext cx="4114800" cy="6731000"/>
          </a:xfrm>
          <a:prstGeom prst="rect">
            <a:avLst/>
          </a:prstGeom>
        </p:spPr>
      </p:pic>
      <p:pic>
        <p:nvPicPr>
          <p:cNvPr id="10" name="Picture 9" descr="A picture containing text, dark&#10;&#10;Description automatically generated">
            <a:extLst>
              <a:ext uri="{FF2B5EF4-FFF2-40B4-BE49-F238E27FC236}">
                <a16:creationId xmlns:a16="http://schemas.microsoft.com/office/drawing/2014/main" id="{CA68709D-427B-5B40-847A-1524D1E64C20}"/>
              </a:ext>
            </a:extLst>
          </p:cNvPr>
          <p:cNvPicPr>
            <a:picLocks noChangeAspect="1"/>
          </p:cNvPicPr>
          <p:nvPr/>
        </p:nvPicPr>
        <p:blipFill rotWithShape="1">
          <a:blip r:embed="rId6"/>
          <a:srcRect l="79573" t="61698" r="3049"/>
          <a:stretch/>
        </p:blipFill>
        <p:spPr>
          <a:xfrm>
            <a:off x="4216401" y="2328935"/>
            <a:ext cx="2291080" cy="4079730"/>
          </a:xfrm>
          <a:prstGeom prst="rect">
            <a:avLst/>
          </a:prstGeom>
        </p:spPr>
      </p:pic>
      <p:pic>
        <p:nvPicPr>
          <p:cNvPr id="11" name="Picture 10" descr="A picture containing text, dark&#10;&#10;Description automatically generated">
            <a:extLst>
              <a:ext uri="{FF2B5EF4-FFF2-40B4-BE49-F238E27FC236}">
                <a16:creationId xmlns:a16="http://schemas.microsoft.com/office/drawing/2014/main" id="{4C854C64-C72D-E048-AE15-1E80C1B775A3}"/>
              </a:ext>
            </a:extLst>
          </p:cNvPr>
          <p:cNvPicPr>
            <a:picLocks noChangeAspect="1"/>
          </p:cNvPicPr>
          <p:nvPr/>
        </p:nvPicPr>
        <p:blipFill rotWithShape="1">
          <a:blip r:embed="rId5"/>
          <a:srcRect l="79573" t="61698" r="3049"/>
          <a:stretch/>
        </p:blipFill>
        <p:spPr>
          <a:xfrm>
            <a:off x="10769600" y="2189235"/>
            <a:ext cx="2291080" cy="4079730"/>
          </a:xfrm>
          <a:prstGeom prst="rect">
            <a:avLst/>
          </a:prstGeom>
        </p:spPr>
      </p:pic>
      <p:pic>
        <p:nvPicPr>
          <p:cNvPr id="12" name="Picture 11" descr="Chart&#10;&#10;Description automatically generated">
            <a:extLst>
              <a:ext uri="{FF2B5EF4-FFF2-40B4-BE49-F238E27FC236}">
                <a16:creationId xmlns:a16="http://schemas.microsoft.com/office/drawing/2014/main" id="{5157E655-9D2C-5A4A-94D4-C0B286200CE0}"/>
              </a:ext>
            </a:extLst>
          </p:cNvPr>
          <p:cNvPicPr>
            <a:picLocks noChangeAspect="1"/>
          </p:cNvPicPr>
          <p:nvPr/>
        </p:nvPicPr>
        <p:blipFill rotWithShape="1">
          <a:blip r:embed="rId4"/>
          <a:srcRect l="79573" t="61698" r="3049"/>
          <a:stretch/>
        </p:blipFill>
        <p:spPr>
          <a:xfrm>
            <a:off x="4325620" y="8183635"/>
            <a:ext cx="2291080" cy="4079730"/>
          </a:xfrm>
          <a:prstGeom prst="rect">
            <a:avLst/>
          </a:prstGeom>
        </p:spPr>
      </p:pic>
      <p:pic>
        <p:nvPicPr>
          <p:cNvPr id="13" name="Picture 12" descr="A plane flying in the sky&#10;&#10;Description automatically generated with low confidence">
            <a:extLst>
              <a:ext uri="{FF2B5EF4-FFF2-40B4-BE49-F238E27FC236}">
                <a16:creationId xmlns:a16="http://schemas.microsoft.com/office/drawing/2014/main" id="{2DF31A92-2CA7-7D46-B458-4A17EF87C4E2}"/>
              </a:ext>
            </a:extLst>
          </p:cNvPr>
          <p:cNvPicPr>
            <a:picLocks noChangeAspect="1"/>
          </p:cNvPicPr>
          <p:nvPr/>
        </p:nvPicPr>
        <p:blipFill rotWithShape="1">
          <a:blip r:embed="rId3"/>
          <a:srcRect l="79573" t="61698" r="3049"/>
          <a:stretch/>
        </p:blipFill>
        <p:spPr>
          <a:xfrm>
            <a:off x="10774680" y="8043935"/>
            <a:ext cx="2291080" cy="407973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4B8627-C44F-F841-8FBD-3CFB7664797E}"/>
                  </a:ext>
                </a:extLst>
              </p:cNvPr>
              <p:cNvSpPr txBox="1"/>
              <p:nvPr/>
            </p:nvSpPr>
            <p:spPr>
              <a:xfrm>
                <a:off x="5896677" y="4099495"/>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11</m:t>
                          </m:r>
                        </m:sub>
                      </m:sSub>
                    </m:oMath>
                  </m:oMathPara>
                </a14:m>
                <a:endParaRPr lang="en-US" sz="3500" dirty="0"/>
              </a:p>
            </p:txBody>
          </p:sp>
        </mc:Choice>
        <mc:Fallback xmlns="">
          <p:sp>
            <p:nvSpPr>
              <p:cNvPr id="14" name="TextBox 13">
                <a:extLst>
                  <a:ext uri="{FF2B5EF4-FFF2-40B4-BE49-F238E27FC236}">
                    <a16:creationId xmlns:a16="http://schemas.microsoft.com/office/drawing/2014/main" id="{144B8627-C44F-F841-8FBD-3CFB7664797E}"/>
                  </a:ext>
                </a:extLst>
              </p:cNvPr>
              <p:cNvSpPr txBox="1">
                <a:spLocks noRot="1" noChangeAspect="1" noMove="1" noResize="1" noEditPoints="1" noAdjustHandles="1" noChangeArrowheads="1" noChangeShapeType="1" noTextEdit="1"/>
              </p:cNvSpPr>
              <p:nvPr/>
            </p:nvSpPr>
            <p:spPr>
              <a:xfrm>
                <a:off x="5896677" y="4099495"/>
                <a:ext cx="718274" cy="538609"/>
              </a:xfrm>
              <a:prstGeom prst="rect">
                <a:avLst/>
              </a:prstGeom>
              <a:blipFill>
                <a:blip r:embed="rId7"/>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91B2E4-87FA-6C4D-9A04-3E4C85AEF8D4}"/>
                  </a:ext>
                </a:extLst>
              </p:cNvPr>
              <p:cNvSpPr txBox="1"/>
              <p:nvPr/>
            </p:nvSpPr>
            <p:spPr>
              <a:xfrm>
                <a:off x="12461443" y="4099494"/>
                <a:ext cx="718274"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12</m:t>
                          </m:r>
                        </m:sub>
                      </m:sSub>
                    </m:oMath>
                  </m:oMathPara>
                </a14:m>
                <a:endParaRPr lang="en-US" sz="3500" dirty="0"/>
              </a:p>
            </p:txBody>
          </p:sp>
        </mc:Choice>
        <mc:Fallback xmlns="">
          <p:sp>
            <p:nvSpPr>
              <p:cNvPr id="15" name="TextBox 14">
                <a:extLst>
                  <a:ext uri="{FF2B5EF4-FFF2-40B4-BE49-F238E27FC236}">
                    <a16:creationId xmlns:a16="http://schemas.microsoft.com/office/drawing/2014/main" id="{D391B2E4-87FA-6C4D-9A04-3E4C85AEF8D4}"/>
                  </a:ext>
                </a:extLst>
              </p:cNvPr>
              <p:cNvSpPr txBox="1">
                <a:spLocks noRot="1" noChangeAspect="1" noMove="1" noResize="1" noEditPoints="1" noAdjustHandles="1" noChangeArrowheads="1" noChangeShapeType="1" noTextEdit="1"/>
              </p:cNvSpPr>
              <p:nvPr/>
            </p:nvSpPr>
            <p:spPr>
              <a:xfrm>
                <a:off x="12461443" y="4099494"/>
                <a:ext cx="718274" cy="538609"/>
              </a:xfrm>
              <a:prstGeom prst="rect">
                <a:avLst/>
              </a:prstGeom>
              <a:blipFill>
                <a:blip r:embed="rId8"/>
                <a:stretch>
                  <a:fillRect l="-14035" r="-526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F24F21-C9AE-E14F-AC33-1D5DF9BA9A0B}"/>
                  </a:ext>
                </a:extLst>
              </p:cNvPr>
              <p:cNvSpPr txBox="1"/>
              <p:nvPr/>
            </p:nvSpPr>
            <p:spPr>
              <a:xfrm>
                <a:off x="5863224"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21</m:t>
                          </m:r>
                        </m:sub>
                      </m:sSub>
                    </m:oMath>
                  </m:oMathPara>
                </a14:m>
                <a:endParaRPr lang="en-US" sz="3500" dirty="0"/>
              </a:p>
            </p:txBody>
          </p:sp>
        </mc:Choice>
        <mc:Fallback xmlns="">
          <p:sp>
            <p:nvSpPr>
              <p:cNvPr id="16" name="TextBox 15">
                <a:extLst>
                  <a:ext uri="{FF2B5EF4-FFF2-40B4-BE49-F238E27FC236}">
                    <a16:creationId xmlns:a16="http://schemas.microsoft.com/office/drawing/2014/main" id="{28F24F21-C9AE-E14F-AC33-1D5DF9BA9A0B}"/>
                  </a:ext>
                </a:extLst>
              </p:cNvPr>
              <p:cNvSpPr txBox="1">
                <a:spLocks noRot="1" noChangeAspect="1" noMove="1" noResize="1" noEditPoints="1" noAdjustHandles="1" noChangeArrowheads="1" noChangeShapeType="1" noTextEdit="1"/>
              </p:cNvSpPr>
              <p:nvPr/>
            </p:nvSpPr>
            <p:spPr>
              <a:xfrm>
                <a:off x="5863224" y="9954195"/>
                <a:ext cx="728661" cy="538609"/>
              </a:xfrm>
              <a:prstGeom prst="rect">
                <a:avLst/>
              </a:prstGeom>
              <a:blipFill>
                <a:blip r:embed="rId9"/>
                <a:stretch>
                  <a:fillRect l="-12069" r="-517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44ED67-C9E9-6547-AB0F-39ADA47C3971}"/>
                  </a:ext>
                </a:extLst>
              </p:cNvPr>
              <p:cNvSpPr txBox="1"/>
              <p:nvPr/>
            </p:nvSpPr>
            <p:spPr>
              <a:xfrm>
                <a:off x="12461443" y="9954195"/>
                <a:ext cx="728661"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22</m:t>
                          </m:r>
                        </m:sub>
                      </m:sSub>
                    </m:oMath>
                  </m:oMathPara>
                </a14:m>
                <a:endParaRPr lang="en-US" sz="3500" dirty="0"/>
              </a:p>
            </p:txBody>
          </p:sp>
        </mc:Choice>
        <mc:Fallback xmlns="">
          <p:sp>
            <p:nvSpPr>
              <p:cNvPr id="17" name="TextBox 16">
                <a:extLst>
                  <a:ext uri="{FF2B5EF4-FFF2-40B4-BE49-F238E27FC236}">
                    <a16:creationId xmlns:a16="http://schemas.microsoft.com/office/drawing/2014/main" id="{8344ED67-C9E9-6547-AB0F-39ADA47C3971}"/>
                  </a:ext>
                </a:extLst>
              </p:cNvPr>
              <p:cNvSpPr txBox="1">
                <a:spLocks noRot="1" noChangeAspect="1" noMove="1" noResize="1" noEditPoints="1" noAdjustHandles="1" noChangeArrowheads="1" noChangeShapeType="1" noTextEdit="1"/>
              </p:cNvSpPr>
              <p:nvPr/>
            </p:nvSpPr>
            <p:spPr>
              <a:xfrm>
                <a:off x="12461443" y="9954195"/>
                <a:ext cx="728661" cy="538609"/>
              </a:xfrm>
              <a:prstGeom prst="rect">
                <a:avLst/>
              </a:prstGeom>
              <a:blipFill>
                <a:blip r:embed="rId10"/>
                <a:stretch>
                  <a:fillRect l="-13793" r="-5172" b="-13636"/>
                </a:stretch>
              </a:blipFill>
            </p:spPr>
            <p:txBody>
              <a:bodyPr/>
              <a:lstStyle/>
              <a:p>
                <a:r>
                  <a:rPr lang="en-US">
                    <a:noFill/>
                  </a:rPr>
                  <a:t> </a:t>
                </a:r>
              </a:p>
            </p:txBody>
          </p:sp>
        </mc:Fallback>
      </mc:AlternateContent>
    </p:spTree>
    <p:extLst>
      <p:ext uri="{BB962C8B-B14F-4D97-AF65-F5344CB8AC3E}">
        <p14:creationId xmlns:p14="http://schemas.microsoft.com/office/powerpoint/2010/main" val="300436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EB994-6EAD-664C-8E1E-1C5215E1027D}"/>
              </a:ext>
            </a:extLst>
          </p:cNvPr>
          <p:cNvPicPr>
            <a:picLocks noChangeAspect="1"/>
          </p:cNvPicPr>
          <p:nvPr/>
        </p:nvPicPr>
        <p:blipFill>
          <a:blip r:embed="rId3"/>
          <a:stretch>
            <a:fillRect/>
          </a:stretch>
        </p:blipFill>
        <p:spPr>
          <a:xfrm>
            <a:off x="7267540" y="3077164"/>
            <a:ext cx="6539300" cy="4904475"/>
          </a:xfrm>
          <a:prstGeom prst="rect">
            <a:avLst/>
          </a:prstGeom>
        </p:spPr>
      </p:pic>
      <p:pic>
        <p:nvPicPr>
          <p:cNvPr id="4" name="Picture 3">
            <a:extLst>
              <a:ext uri="{FF2B5EF4-FFF2-40B4-BE49-F238E27FC236}">
                <a16:creationId xmlns:a16="http://schemas.microsoft.com/office/drawing/2014/main" id="{ABB9AB85-2564-2C46-ACD4-EB65868F96CB}"/>
              </a:ext>
            </a:extLst>
          </p:cNvPr>
          <p:cNvPicPr>
            <a:picLocks noChangeAspect="1"/>
          </p:cNvPicPr>
          <p:nvPr/>
        </p:nvPicPr>
        <p:blipFill>
          <a:blip r:embed="rId4"/>
          <a:stretch>
            <a:fillRect/>
          </a:stretch>
        </p:blipFill>
        <p:spPr>
          <a:xfrm>
            <a:off x="0" y="3595966"/>
            <a:ext cx="7210108" cy="3866873"/>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512263" y="4756518"/>
            <a:ext cx="0" cy="206528"/>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4756518"/>
            <a:ext cx="0" cy="1545771"/>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282750" y="4399329"/>
            <a:ext cx="2051824" cy="338554"/>
          </a:xfrm>
          <a:prstGeom prst="rect">
            <a:avLst/>
          </a:prstGeom>
          <a:noFill/>
        </p:spPr>
        <p:txBody>
          <a:bodyPr wrap="square" rtlCol="0">
            <a:spAutoFit/>
          </a:bodyPr>
          <a:lstStyle/>
          <a:p>
            <a:pPr algn="ctr"/>
            <a:r>
              <a:rPr lang="en-US" sz="1600" dirty="0"/>
              <a:t>Width of Phase Field</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a:off x="11509215" y="4737883"/>
            <a:ext cx="167407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375497"/>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375497"/>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3663746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98EA4-16E6-1D4E-9A12-1D8F19A6CBBF}"/>
              </a:ext>
            </a:extLst>
          </p:cNvPr>
          <p:cNvPicPr>
            <a:picLocks noChangeAspect="1"/>
          </p:cNvPicPr>
          <p:nvPr/>
        </p:nvPicPr>
        <p:blipFill>
          <a:blip r:embed="rId3"/>
          <a:stretch>
            <a:fillRect/>
          </a:stretch>
        </p:blipFill>
        <p:spPr>
          <a:xfrm>
            <a:off x="7267539" y="3249285"/>
            <a:ext cx="6448460" cy="4836345"/>
          </a:xfrm>
          <a:prstGeom prst="rect">
            <a:avLst/>
          </a:prstGeom>
        </p:spPr>
      </p:pic>
      <p:cxnSp>
        <p:nvCxnSpPr>
          <p:cNvPr id="6" name="Straight Connector 5">
            <a:extLst>
              <a:ext uri="{FF2B5EF4-FFF2-40B4-BE49-F238E27FC236}">
                <a16:creationId xmlns:a16="http://schemas.microsoft.com/office/drawing/2014/main" id="{FC2A4602-5587-8243-BAF5-2BD0F8C20657}"/>
              </a:ext>
            </a:extLst>
          </p:cNvPr>
          <p:cNvCxnSpPr>
            <a:cxnSpLocks/>
          </p:cNvCxnSpPr>
          <p:nvPr/>
        </p:nvCxnSpPr>
        <p:spPr>
          <a:xfrm>
            <a:off x="11617768" y="4989343"/>
            <a:ext cx="0" cy="207497"/>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BBFC501-314B-BC4F-80C0-03EFE226DC55}"/>
              </a:ext>
            </a:extLst>
          </p:cNvPr>
          <p:cNvCxnSpPr>
            <a:cxnSpLocks/>
          </p:cNvCxnSpPr>
          <p:nvPr/>
        </p:nvCxnSpPr>
        <p:spPr>
          <a:xfrm>
            <a:off x="13161517" y="5007978"/>
            <a:ext cx="0" cy="783222"/>
          </a:xfrm>
          <a:prstGeom prst="line">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CC94EA-948F-DB41-91FE-A1A1DB67A987}"/>
              </a:ext>
            </a:extLst>
          </p:cNvPr>
          <p:cNvSpPr txBox="1"/>
          <p:nvPr/>
        </p:nvSpPr>
        <p:spPr>
          <a:xfrm>
            <a:off x="11197776" y="4567504"/>
            <a:ext cx="2405504" cy="369332"/>
          </a:xfrm>
          <a:prstGeom prst="rect">
            <a:avLst/>
          </a:prstGeom>
          <a:noFill/>
        </p:spPr>
        <p:txBody>
          <a:bodyPr wrap="square" rtlCol="0">
            <a:spAutoFit/>
          </a:bodyPr>
          <a:lstStyle/>
          <a:p>
            <a:pPr algn="ctr"/>
            <a:r>
              <a:rPr lang="en-US" dirty="0"/>
              <a:t>Half the width of the PF</a:t>
            </a:r>
          </a:p>
        </p:txBody>
      </p:sp>
      <p:cxnSp>
        <p:nvCxnSpPr>
          <p:cNvPr id="9" name="Straight Connector 8">
            <a:extLst>
              <a:ext uri="{FF2B5EF4-FFF2-40B4-BE49-F238E27FC236}">
                <a16:creationId xmlns:a16="http://schemas.microsoft.com/office/drawing/2014/main" id="{11272AFF-041D-824A-A2D1-E6747A1AAFD3}"/>
              </a:ext>
            </a:extLst>
          </p:cNvPr>
          <p:cNvCxnSpPr>
            <a:cxnSpLocks/>
          </p:cNvCxnSpPr>
          <p:nvPr/>
        </p:nvCxnSpPr>
        <p:spPr>
          <a:xfrm flipV="1">
            <a:off x="11617768" y="4989343"/>
            <a:ext cx="1565521" cy="1863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185551-24B5-2341-9033-C4B01DF4D19C}"/>
              </a:ext>
            </a:extLst>
          </p:cNvPr>
          <p:cNvSpPr txBox="1"/>
          <p:nvPr/>
        </p:nvSpPr>
        <p:spPr>
          <a:xfrm>
            <a:off x="0" y="7740899"/>
            <a:ext cx="1240328" cy="553998"/>
          </a:xfrm>
          <a:prstGeom prst="rect">
            <a:avLst/>
          </a:prstGeom>
          <a:noFill/>
        </p:spPr>
        <p:txBody>
          <a:bodyPr wrap="square" rtlCol="0">
            <a:spAutoFit/>
          </a:bodyPr>
          <a:lstStyle/>
          <a:p>
            <a:r>
              <a:rPr lang="en-US" sz="3000" dirty="0"/>
              <a:t>a)</a:t>
            </a:r>
          </a:p>
        </p:txBody>
      </p:sp>
      <p:sp>
        <p:nvSpPr>
          <p:cNvPr id="11" name="TextBox 10">
            <a:extLst>
              <a:ext uri="{FF2B5EF4-FFF2-40B4-BE49-F238E27FC236}">
                <a16:creationId xmlns:a16="http://schemas.microsoft.com/office/drawing/2014/main" id="{D0DED5B8-EE5D-004B-A1BB-472A5F823D4E}"/>
              </a:ext>
            </a:extLst>
          </p:cNvPr>
          <p:cNvSpPr txBox="1"/>
          <p:nvPr/>
        </p:nvSpPr>
        <p:spPr>
          <a:xfrm>
            <a:off x="6647376" y="7740899"/>
            <a:ext cx="1240328" cy="553998"/>
          </a:xfrm>
          <a:prstGeom prst="rect">
            <a:avLst/>
          </a:prstGeom>
          <a:noFill/>
        </p:spPr>
        <p:txBody>
          <a:bodyPr wrap="square" rtlCol="0">
            <a:spAutoFit/>
          </a:bodyPr>
          <a:lstStyle/>
          <a:p>
            <a:r>
              <a:rPr lang="en-US" sz="3000" dirty="0"/>
              <a:t>b)</a:t>
            </a:r>
          </a:p>
        </p:txBody>
      </p:sp>
      <p:pic>
        <p:nvPicPr>
          <p:cNvPr id="18" name="Picture 17">
            <a:extLst>
              <a:ext uri="{FF2B5EF4-FFF2-40B4-BE49-F238E27FC236}">
                <a16:creationId xmlns:a16="http://schemas.microsoft.com/office/drawing/2014/main" id="{46EBA50C-A9DB-934D-8908-DAB69F6BD673}"/>
              </a:ext>
            </a:extLst>
          </p:cNvPr>
          <p:cNvPicPr>
            <a:picLocks noChangeAspect="1"/>
          </p:cNvPicPr>
          <p:nvPr/>
        </p:nvPicPr>
        <p:blipFill>
          <a:blip r:embed="rId4"/>
          <a:stretch>
            <a:fillRect/>
          </a:stretch>
        </p:blipFill>
        <p:spPr>
          <a:xfrm>
            <a:off x="1" y="3417064"/>
            <a:ext cx="7110292" cy="3794281"/>
          </a:xfrm>
          <a:prstGeom prst="rect">
            <a:avLst/>
          </a:prstGeom>
        </p:spPr>
      </p:pic>
    </p:spTree>
    <p:extLst>
      <p:ext uri="{BB962C8B-B14F-4D97-AF65-F5344CB8AC3E}">
        <p14:creationId xmlns:p14="http://schemas.microsoft.com/office/powerpoint/2010/main" val="22318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78775-BDD6-3347-B5A9-9660DD61BDCA}"/>
              </a:ext>
            </a:extLst>
          </p:cNvPr>
          <p:cNvPicPr>
            <a:picLocks noChangeAspect="1"/>
          </p:cNvPicPr>
          <p:nvPr/>
        </p:nvPicPr>
        <p:blipFill>
          <a:blip r:embed="rId2"/>
          <a:stretch>
            <a:fillRect/>
          </a:stretch>
        </p:blipFill>
        <p:spPr>
          <a:xfrm>
            <a:off x="0" y="3268980"/>
            <a:ext cx="7112000" cy="5334000"/>
          </a:xfrm>
          <a:prstGeom prst="rect">
            <a:avLst/>
          </a:prstGeom>
        </p:spPr>
      </p:pic>
      <p:pic>
        <p:nvPicPr>
          <p:cNvPr id="5" name="Picture 4" descr="Chart, line chart&#10;&#10;Description automatically generated">
            <a:extLst>
              <a:ext uri="{FF2B5EF4-FFF2-40B4-BE49-F238E27FC236}">
                <a16:creationId xmlns:a16="http://schemas.microsoft.com/office/drawing/2014/main" id="{F1AC6598-7C94-B944-B3EC-0F24E5CBF07B}"/>
              </a:ext>
            </a:extLst>
          </p:cNvPr>
          <p:cNvPicPr>
            <a:picLocks noChangeAspect="1"/>
          </p:cNvPicPr>
          <p:nvPr/>
        </p:nvPicPr>
        <p:blipFill>
          <a:blip r:embed="rId3"/>
          <a:stretch>
            <a:fillRect/>
          </a:stretch>
        </p:blipFill>
        <p:spPr>
          <a:xfrm>
            <a:off x="6604000" y="3268980"/>
            <a:ext cx="7112000" cy="5334000"/>
          </a:xfrm>
          <a:prstGeom prst="rect">
            <a:avLst/>
          </a:prstGeom>
        </p:spPr>
      </p:pic>
      <p:sp>
        <p:nvSpPr>
          <p:cNvPr id="11" name="TextBox 10">
            <a:extLst>
              <a:ext uri="{FF2B5EF4-FFF2-40B4-BE49-F238E27FC236}">
                <a16:creationId xmlns:a16="http://schemas.microsoft.com/office/drawing/2014/main" id="{55B2BC94-A97D-C34F-8067-7D19D0BFB940}"/>
              </a:ext>
            </a:extLst>
          </p:cNvPr>
          <p:cNvSpPr txBox="1"/>
          <p:nvPr/>
        </p:nvSpPr>
        <p:spPr>
          <a:xfrm>
            <a:off x="10160" y="8265021"/>
            <a:ext cx="1240328" cy="553998"/>
          </a:xfrm>
          <a:prstGeom prst="rect">
            <a:avLst/>
          </a:prstGeom>
          <a:noFill/>
        </p:spPr>
        <p:txBody>
          <a:bodyPr wrap="square" rtlCol="0">
            <a:spAutoFit/>
          </a:bodyPr>
          <a:lstStyle/>
          <a:p>
            <a:r>
              <a:rPr lang="en-US" sz="3000" dirty="0"/>
              <a:t>a)</a:t>
            </a:r>
          </a:p>
        </p:txBody>
      </p:sp>
      <p:sp>
        <p:nvSpPr>
          <p:cNvPr id="12" name="TextBox 11">
            <a:extLst>
              <a:ext uri="{FF2B5EF4-FFF2-40B4-BE49-F238E27FC236}">
                <a16:creationId xmlns:a16="http://schemas.microsoft.com/office/drawing/2014/main" id="{282B5317-DB45-E640-96C7-8ABC3D3E45A0}"/>
              </a:ext>
            </a:extLst>
          </p:cNvPr>
          <p:cNvSpPr txBox="1"/>
          <p:nvPr/>
        </p:nvSpPr>
        <p:spPr>
          <a:xfrm>
            <a:off x="6614160" y="8265021"/>
            <a:ext cx="1240328" cy="553998"/>
          </a:xfrm>
          <a:prstGeom prst="rect">
            <a:avLst/>
          </a:prstGeom>
          <a:noFill/>
        </p:spPr>
        <p:txBody>
          <a:bodyPr wrap="square" rtlCol="0">
            <a:spAutoFit/>
          </a:bodyPr>
          <a:lstStyle/>
          <a:p>
            <a:r>
              <a:rPr lang="en-US" sz="3000" dirty="0"/>
              <a:t>b)</a:t>
            </a:r>
          </a:p>
        </p:txBody>
      </p:sp>
    </p:spTree>
    <p:extLst>
      <p:ext uri="{BB962C8B-B14F-4D97-AF65-F5344CB8AC3E}">
        <p14:creationId xmlns:p14="http://schemas.microsoft.com/office/powerpoint/2010/main" val="185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con&#10;&#10;Description automatically generated">
            <a:extLst>
              <a:ext uri="{FF2B5EF4-FFF2-40B4-BE49-F238E27FC236}">
                <a16:creationId xmlns:a16="http://schemas.microsoft.com/office/drawing/2014/main" id="{4EF2E576-F682-204E-B675-8584F67029AD}"/>
              </a:ext>
            </a:extLst>
          </p:cNvPr>
          <p:cNvPicPr>
            <a:picLocks noChangeAspect="1"/>
          </p:cNvPicPr>
          <p:nvPr/>
        </p:nvPicPr>
        <p:blipFill rotWithShape="1">
          <a:blip r:embed="rId3"/>
          <a:srcRect l="2941" t="3713" r="19546" b="31335"/>
          <a:stretch/>
        </p:blipFill>
        <p:spPr>
          <a:xfrm>
            <a:off x="792208" y="4797274"/>
            <a:ext cx="4331816" cy="195758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6C5B66AF-ECBC-0D41-815D-A0111277FBD4}"/>
              </a:ext>
            </a:extLst>
          </p:cNvPr>
          <p:cNvPicPr>
            <a:picLocks noChangeAspect="1"/>
          </p:cNvPicPr>
          <p:nvPr/>
        </p:nvPicPr>
        <p:blipFill rotWithShape="1">
          <a:blip r:embed="rId4"/>
          <a:srcRect l="3338" r="14175" b="21577"/>
          <a:stretch/>
        </p:blipFill>
        <p:spPr>
          <a:xfrm>
            <a:off x="761728" y="6948257"/>
            <a:ext cx="4331816" cy="1874523"/>
          </a:xfrm>
          <a:prstGeom prst="rect">
            <a:avLst/>
          </a:prstGeom>
        </p:spPr>
      </p:pic>
      <p:pic>
        <p:nvPicPr>
          <p:cNvPr id="13" name="Picture 12" descr="Background pattern&#10;&#10;Description automatically generated">
            <a:extLst>
              <a:ext uri="{FF2B5EF4-FFF2-40B4-BE49-F238E27FC236}">
                <a16:creationId xmlns:a16="http://schemas.microsoft.com/office/drawing/2014/main" id="{1E43142B-9EDC-0641-A447-BC36A969D126}"/>
              </a:ext>
            </a:extLst>
          </p:cNvPr>
          <p:cNvPicPr>
            <a:picLocks noChangeAspect="1"/>
          </p:cNvPicPr>
          <p:nvPr/>
        </p:nvPicPr>
        <p:blipFill rotWithShape="1">
          <a:blip r:embed="rId5"/>
          <a:srcRect l="3339" r="14174" b="21577"/>
          <a:stretch/>
        </p:blipFill>
        <p:spPr>
          <a:xfrm>
            <a:off x="6983442" y="6968222"/>
            <a:ext cx="4331814" cy="1874523"/>
          </a:xfrm>
          <a:prstGeom prst="rect">
            <a:avLst/>
          </a:prstGeom>
        </p:spPr>
      </p:pic>
      <p:pic>
        <p:nvPicPr>
          <p:cNvPr id="14" name="Picture 13" descr="A screen shot of a computer&#10;&#10;Description automatically generated with low confidence">
            <a:extLst>
              <a:ext uri="{FF2B5EF4-FFF2-40B4-BE49-F238E27FC236}">
                <a16:creationId xmlns:a16="http://schemas.microsoft.com/office/drawing/2014/main" id="{48433032-E010-C449-8CB0-0A4527C45ADF}"/>
              </a:ext>
            </a:extLst>
          </p:cNvPr>
          <p:cNvPicPr>
            <a:picLocks noChangeAspect="1"/>
          </p:cNvPicPr>
          <p:nvPr/>
        </p:nvPicPr>
        <p:blipFill rotWithShape="1">
          <a:blip r:embed="rId6"/>
          <a:srcRect l="3339" r="14174" b="21577"/>
          <a:stretch/>
        </p:blipFill>
        <p:spPr>
          <a:xfrm>
            <a:off x="761728" y="8908415"/>
            <a:ext cx="4331814" cy="1874523"/>
          </a:xfrm>
          <a:prstGeom prst="rect">
            <a:avLst/>
          </a:prstGeom>
        </p:spPr>
      </p:pic>
      <p:pic>
        <p:nvPicPr>
          <p:cNvPr id="15" name="Picture 14" descr="Shape&#10;&#10;Description automatically generated">
            <a:extLst>
              <a:ext uri="{FF2B5EF4-FFF2-40B4-BE49-F238E27FC236}">
                <a16:creationId xmlns:a16="http://schemas.microsoft.com/office/drawing/2014/main" id="{85A39ECA-839B-0044-B304-6858AD31D7EC}"/>
              </a:ext>
            </a:extLst>
          </p:cNvPr>
          <p:cNvPicPr>
            <a:picLocks noChangeAspect="1"/>
          </p:cNvPicPr>
          <p:nvPr/>
        </p:nvPicPr>
        <p:blipFill rotWithShape="1">
          <a:blip r:embed="rId7"/>
          <a:srcRect l="3338" r="14175" b="21577"/>
          <a:stretch/>
        </p:blipFill>
        <p:spPr>
          <a:xfrm>
            <a:off x="6983442" y="8908415"/>
            <a:ext cx="4331814" cy="1874521"/>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04E9580-990B-8D4E-A607-65A29B235632}"/>
              </a:ext>
            </a:extLst>
          </p:cNvPr>
          <p:cNvPicPr>
            <a:picLocks noChangeAspect="1"/>
          </p:cNvPicPr>
          <p:nvPr/>
        </p:nvPicPr>
        <p:blipFill rotWithShape="1">
          <a:blip r:embed="rId4"/>
          <a:srcRect l="86157" t="60932" r="2470"/>
          <a:stretch/>
        </p:blipFill>
        <p:spPr>
          <a:xfrm>
            <a:off x="5205028" y="6947410"/>
            <a:ext cx="1158258" cy="1810886"/>
          </a:xfrm>
          <a:prstGeom prst="rect">
            <a:avLst/>
          </a:prstGeom>
        </p:spPr>
      </p:pic>
      <p:pic>
        <p:nvPicPr>
          <p:cNvPr id="17" name="Picture 16" descr="Background pattern&#10;&#10;Description automatically generated">
            <a:extLst>
              <a:ext uri="{FF2B5EF4-FFF2-40B4-BE49-F238E27FC236}">
                <a16:creationId xmlns:a16="http://schemas.microsoft.com/office/drawing/2014/main" id="{023E25F0-56B0-3B48-AC27-706EB478310B}"/>
              </a:ext>
            </a:extLst>
          </p:cNvPr>
          <p:cNvPicPr>
            <a:picLocks noChangeAspect="1"/>
          </p:cNvPicPr>
          <p:nvPr/>
        </p:nvPicPr>
        <p:blipFill rotWithShape="1">
          <a:blip r:embed="rId5"/>
          <a:srcRect l="86157" t="60932" r="2470"/>
          <a:stretch/>
        </p:blipFill>
        <p:spPr>
          <a:xfrm>
            <a:off x="11399497" y="6968222"/>
            <a:ext cx="1184009" cy="1851144"/>
          </a:xfrm>
          <a:prstGeom prst="rect">
            <a:avLst/>
          </a:prstGeom>
        </p:spPr>
      </p:pic>
      <p:pic>
        <p:nvPicPr>
          <p:cNvPr id="18" name="Picture 17" descr="A screen shot of a computer&#10;&#10;Description automatically generated with low confidence">
            <a:extLst>
              <a:ext uri="{FF2B5EF4-FFF2-40B4-BE49-F238E27FC236}">
                <a16:creationId xmlns:a16="http://schemas.microsoft.com/office/drawing/2014/main" id="{4C4E1F07-132E-8946-9F25-158388791056}"/>
              </a:ext>
            </a:extLst>
          </p:cNvPr>
          <p:cNvPicPr>
            <a:picLocks noChangeAspect="1"/>
          </p:cNvPicPr>
          <p:nvPr/>
        </p:nvPicPr>
        <p:blipFill rotWithShape="1">
          <a:blip r:embed="rId6"/>
          <a:srcRect l="86158" t="60932" r="2834"/>
          <a:stretch/>
        </p:blipFill>
        <p:spPr>
          <a:xfrm>
            <a:off x="5205028" y="8908415"/>
            <a:ext cx="1158258" cy="1870980"/>
          </a:xfrm>
          <a:prstGeom prst="rect">
            <a:avLst/>
          </a:prstGeom>
        </p:spPr>
      </p:pic>
      <p:pic>
        <p:nvPicPr>
          <p:cNvPr id="19" name="Picture 18" descr="Shape&#10;&#10;Description automatically generated">
            <a:extLst>
              <a:ext uri="{FF2B5EF4-FFF2-40B4-BE49-F238E27FC236}">
                <a16:creationId xmlns:a16="http://schemas.microsoft.com/office/drawing/2014/main" id="{10C7AC70-9FCA-5843-9D97-1988152B355C}"/>
              </a:ext>
            </a:extLst>
          </p:cNvPr>
          <p:cNvPicPr>
            <a:picLocks noChangeAspect="1"/>
          </p:cNvPicPr>
          <p:nvPr/>
        </p:nvPicPr>
        <p:blipFill rotWithShape="1">
          <a:blip r:embed="rId7"/>
          <a:srcRect l="86157" t="60932" r="2470"/>
          <a:stretch/>
        </p:blipFill>
        <p:spPr>
          <a:xfrm>
            <a:off x="11399498" y="8896725"/>
            <a:ext cx="1184008" cy="1851144"/>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93C1C116-DEE5-1743-BB3E-0658DC85424A}"/>
              </a:ext>
            </a:extLst>
          </p:cNvPr>
          <p:cNvPicPr>
            <a:picLocks noChangeAspect="1"/>
          </p:cNvPicPr>
          <p:nvPr/>
        </p:nvPicPr>
        <p:blipFill rotWithShape="1">
          <a:blip r:embed="rId8"/>
          <a:srcRect l="75661" t="60743"/>
          <a:stretch/>
        </p:blipFill>
        <p:spPr>
          <a:xfrm>
            <a:off x="5181057" y="4856184"/>
            <a:ext cx="1258347" cy="195758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9F3DA3B-A810-1840-B89C-9B7012F355C7}"/>
                  </a:ext>
                </a:extLst>
              </p:cNvPr>
              <p:cNvSpPr txBox="1"/>
              <p:nvPr/>
            </p:nvSpPr>
            <p:spPr>
              <a:xfrm>
                <a:off x="5893727"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11</m:t>
                          </m:r>
                        </m:sub>
                      </m:sSub>
                    </m:oMath>
                  </m:oMathPara>
                </a14:m>
                <a:endParaRPr lang="en-US" sz="2500" dirty="0"/>
              </a:p>
            </p:txBody>
          </p:sp>
        </mc:Choice>
        <mc:Fallback xmlns="">
          <p:sp>
            <p:nvSpPr>
              <p:cNvPr id="21" name="TextBox 20">
                <a:extLst>
                  <a:ext uri="{FF2B5EF4-FFF2-40B4-BE49-F238E27FC236}">
                    <a16:creationId xmlns:a16="http://schemas.microsoft.com/office/drawing/2014/main" id="{29F3DA3B-A810-1840-B89C-9B7012F355C7}"/>
                  </a:ext>
                </a:extLst>
              </p:cNvPr>
              <p:cNvSpPr txBox="1">
                <a:spLocks noRot="1" noChangeAspect="1" noMove="1" noResize="1" noEditPoints="1" noAdjustHandles="1" noChangeArrowheads="1" noChangeShapeType="1" noTextEdit="1"/>
              </p:cNvSpPr>
              <p:nvPr/>
            </p:nvSpPr>
            <p:spPr>
              <a:xfrm>
                <a:off x="5893727" y="7660492"/>
                <a:ext cx="511679" cy="384721"/>
              </a:xfrm>
              <a:prstGeom prst="rect">
                <a:avLst/>
              </a:prstGeom>
              <a:blipFill>
                <a:blip r:embed="rId9"/>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5F2720-CE66-3A47-B9E7-160CA6CCCFE1}"/>
                  </a:ext>
                </a:extLst>
              </p:cNvPr>
              <p:cNvSpPr txBox="1"/>
              <p:nvPr/>
            </p:nvSpPr>
            <p:spPr>
              <a:xfrm>
                <a:off x="12156068" y="7660492"/>
                <a:ext cx="511679"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12</m:t>
                          </m:r>
                        </m:sub>
                      </m:sSub>
                    </m:oMath>
                  </m:oMathPara>
                </a14:m>
                <a:endParaRPr lang="en-US" sz="2500" dirty="0"/>
              </a:p>
            </p:txBody>
          </p:sp>
        </mc:Choice>
        <mc:Fallback xmlns="">
          <p:sp>
            <p:nvSpPr>
              <p:cNvPr id="22" name="TextBox 21">
                <a:extLst>
                  <a:ext uri="{FF2B5EF4-FFF2-40B4-BE49-F238E27FC236}">
                    <a16:creationId xmlns:a16="http://schemas.microsoft.com/office/drawing/2014/main" id="{BB5F2720-CE66-3A47-B9E7-160CA6CCCFE1}"/>
                  </a:ext>
                </a:extLst>
              </p:cNvPr>
              <p:cNvSpPr txBox="1">
                <a:spLocks noRot="1" noChangeAspect="1" noMove="1" noResize="1" noEditPoints="1" noAdjustHandles="1" noChangeArrowheads="1" noChangeShapeType="1" noTextEdit="1"/>
              </p:cNvSpPr>
              <p:nvPr/>
            </p:nvSpPr>
            <p:spPr>
              <a:xfrm>
                <a:off x="12156068" y="7660492"/>
                <a:ext cx="511679" cy="384721"/>
              </a:xfrm>
              <a:prstGeom prst="rect">
                <a:avLst/>
              </a:prstGeom>
              <a:blipFill>
                <a:blip r:embed="rId10"/>
                <a:stretch>
                  <a:fillRect l="-14634" r="-4878"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88ECA0-A3CF-B343-B1F1-AFB42B14BA93}"/>
                  </a:ext>
                </a:extLst>
              </p:cNvPr>
              <p:cNvSpPr txBox="1"/>
              <p:nvPr/>
            </p:nvSpPr>
            <p:spPr>
              <a:xfrm>
                <a:off x="5886290" y="9629936"/>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21</m:t>
                          </m:r>
                        </m:sub>
                      </m:sSub>
                    </m:oMath>
                  </m:oMathPara>
                </a14:m>
                <a:endParaRPr lang="en-US" sz="2500" dirty="0"/>
              </a:p>
            </p:txBody>
          </p:sp>
        </mc:Choice>
        <mc:Fallback xmlns="">
          <p:sp>
            <p:nvSpPr>
              <p:cNvPr id="23" name="TextBox 22">
                <a:extLst>
                  <a:ext uri="{FF2B5EF4-FFF2-40B4-BE49-F238E27FC236}">
                    <a16:creationId xmlns:a16="http://schemas.microsoft.com/office/drawing/2014/main" id="{5088ECA0-A3CF-B343-B1F1-AFB42B14BA93}"/>
                  </a:ext>
                </a:extLst>
              </p:cNvPr>
              <p:cNvSpPr txBox="1">
                <a:spLocks noRot="1" noChangeAspect="1" noMove="1" noResize="1" noEditPoints="1" noAdjustHandles="1" noChangeArrowheads="1" noChangeShapeType="1" noTextEdit="1"/>
              </p:cNvSpPr>
              <p:nvPr/>
            </p:nvSpPr>
            <p:spPr>
              <a:xfrm>
                <a:off x="5886290" y="9629936"/>
                <a:ext cx="519116" cy="384721"/>
              </a:xfrm>
              <a:prstGeom prst="rect">
                <a:avLst/>
              </a:prstGeom>
              <a:blipFill>
                <a:blip r:embed="rId11"/>
                <a:stretch>
                  <a:fillRect l="-14286" r="-4762"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E660CB-ADF5-CF48-B45A-A167862BE157}"/>
                  </a:ext>
                </a:extLst>
              </p:cNvPr>
              <p:cNvSpPr txBox="1"/>
              <p:nvPr/>
            </p:nvSpPr>
            <p:spPr>
              <a:xfrm>
                <a:off x="12097113" y="9629935"/>
                <a:ext cx="519116"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𝑃</m:t>
                          </m:r>
                        </m:e>
                        <m:sub>
                          <m:r>
                            <a:rPr lang="en-US" sz="2500" b="0" i="1" smtClean="0">
                              <a:latin typeface="Cambria Math" panose="02040503050406030204" pitchFamily="18" charset="0"/>
                            </a:rPr>
                            <m:t>22</m:t>
                          </m:r>
                        </m:sub>
                      </m:sSub>
                    </m:oMath>
                  </m:oMathPara>
                </a14:m>
                <a:endParaRPr lang="en-US" sz="2500" dirty="0"/>
              </a:p>
            </p:txBody>
          </p:sp>
        </mc:Choice>
        <mc:Fallback xmlns="">
          <p:sp>
            <p:nvSpPr>
              <p:cNvPr id="24" name="TextBox 23">
                <a:extLst>
                  <a:ext uri="{FF2B5EF4-FFF2-40B4-BE49-F238E27FC236}">
                    <a16:creationId xmlns:a16="http://schemas.microsoft.com/office/drawing/2014/main" id="{04E660CB-ADF5-CF48-B45A-A167862BE157}"/>
                  </a:ext>
                </a:extLst>
              </p:cNvPr>
              <p:cNvSpPr txBox="1">
                <a:spLocks noRot="1" noChangeAspect="1" noMove="1" noResize="1" noEditPoints="1" noAdjustHandles="1" noChangeArrowheads="1" noChangeShapeType="1" noTextEdit="1"/>
              </p:cNvSpPr>
              <p:nvPr/>
            </p:nvSpPr>
            <p:spPr>
              <a:xfrm>
                <a:off x="12097113" y="9629935"/>
                <a:ext cx="519116" cy="384721"/>
              </a:xfrm>
              <a:prstGeom prst="rect">
                <a:avLst/>
              </a:prstGeom>
              <a:blipFill>
                <a:blip r:embed="rId12"/>
                <a:stretch>
                  <a:fillRect l="-14286" r="-4762" b="-1290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5F6EF4F-6756-4142-A207-E7E0F31ED10A}"/>
              </a:ext>
            </a:extLst>
          </p:cNvPr>
          <p:cNvSpPr txBox="1"/>
          <p:nvPr/>
        </p:nvSpPr>
        <p:spPr>
          <a:xfrm>
            <a:off x="320510" y="6128899"/>
            <a:ext cx="1240328" cy="553998"/>
          </a:xfrm>
          <a:prstGeom prst="rect">
            <a:avLst/>
          </a:prstGeom>
          <a:noFill/>
        </p:spPr>
        <p:txBody>
          <a:bodyPr wrap="square" rtlCol="0">
            <a:spAutoFit/>
          </a:bodyPr>
          <a:lstStyle/>
          <a:p>
            <a:r>
              <a:rPr lang="en-US" sz="3000" dirty="0"/>
              <a:t>a)</a:t>
            </a:r>
          </a:p>
        </p:txBody>
      </p:sp>
      <p:sp>
        <p:nvSpPr>
          <p:cNvPr id="26" name="TextBox 25">
            <a:extLst>
              <a:ext uri="{FF2B5EF4-FFF2-40B4-BE49-F238E27FC236}">
                <a16:creationId xmlns:a16="http://schemas.microsoft.com/office/drawing/2014/main" id="{97F23B89-724B-5D48-9ECC-90374698882D}"/>
              </a:ext>
            </a:extLst>
          </p:cNvPr>
          <p:cNvSpPr txBox="1"/>
          <p:nvPr/>
        </p:nvSpPr>
        <p:spPr>
          <a:xfrm>
            <a:off x="6471523" y="6128899"/>
            <a:ext cx="1240328" cy="553998"/>
          </a:xfrm>
          <a:prstGeom prst="rect">
            <a:avLst/>
          </a:prstGeom>
          <a:noFill/>
        </p:spPr>
        <p:txBody>
          <a:bodyPr wrap="square" rtlCol="0">
            <a:spAutoFit/>
          </a:bodyPr>
          <a:lstStyle/>
          <a:p>
            <a:r>
              <a:rPr lang="en-US" sz="3000" dirty="0"/>
              <a:t>b)</a:t>
            </a:r>
          </a:p>
        </p:txBody>
      </p:sp>
      <p:sp>
        <p:nvSpPr>
          <p:cNvPr id="27" name="TextBox 26">
            <a:extLst>
              <a:ext uri="{FF2B5EF4-FFF2-40B4-BE49-F238E27FC236}">
                <a16:creationId xmlns:a16="http://schemas.microsoft.com/office/drawing/2014/main" id="{B971EFE8-6643-4241-A0EE-3F7BE277B527}"/>
              </a:ext>
            </a:extLst>
          </p:cNvPr>
          <p:cNvSpPr txBox="1"/>
          <p:nvPr/>
        </p:nvSpPr>
        <p:spPr>
          <a:xfrm>
            <a:off x="349026" y="10225397"/>
            <a:ext cx="1240328" cy="553998"/>
          </a:xfrm>
          <a:prstGeom prst="rect">
            <a:avLst/>
          </a:prstGeom>
          <a:noFill/>
        </p:spPr>
        <p:txBody>
          <a:bodyPr wrap="square" rtlCol="0">
            <a:spAutoFit/>
          </a:bodyPr>
          <a:lstStyle/>
          <a:p>
            <a:r>
              <a:rPr lang="en-US" sz="3000" dirty="0"/>
              <a:t>c)</a:t>
            </a:r>
          </a:p>
        </p:txBody>
      </p:sp>
      <p:pic>
        <p:nvPicPr>
          <p:cNvPr id="3" name="Picture 2" descr="Rectangle&#10;&#10;Description automatically generated with low confidence">
            <a:extLst>
              <a:ext uri="{FF2B5EF4-FFF2-40B4-BE49-F238E27FC236}">
                <a16:creationId xmlns:a16="http://schemas.microsoft.com/office/drawing/2014/main" id="{9966C13E-2C21-484D-9DC1-CE6646F6F102}"/>
              </a:ext>
            </a:extLst>
          </p:cNvPr>
          <p:cNvPicPr>
            <a:picLocks noChangeAspect="1"/>
          </p:cNvPicPr>
          <p:nvPr/>
        </p:nvPicPr>
        <p:blipFill rotWithShape="1">
          <a:blip r:embed="rId13"/>
          <a:srcRect r="16088" b="40025"/>
          <a:stretch/>
        </p:blipFill>
        <p:spPr>
          <a:xfrm>
            <a:off x="6953805" y="4865644"/>
            <a:ext cx="4361452" cy="1863818"/>
          </a:xfrm>
          <a:prstGeom prst="rect">
            <a:avLst/>
          </a:prstGeom>
        </p:spPr>
      </p:pic>
      <p:pic>
        <p:nvPicPr>
          <p:cNvPr id="28" name="Picture 27" descr="Rectangle&#10;&#10;Description automatically generated with low confidence">
            <a:extLst>
              <a:ext uri="{FF2B5EF4-FFF2-40B4-BE49-F238E27FC236}">
                <a16:creationId xmlns:a16="http://schemas.microsoft.com/office/drawing/2014/main" id="{EE2B846E-33ED-2345-957E-30120350DB93}"/>
              </a:ext>
            </a:extLst>
          </p:cNvPr>
          <p:cNvPicPr>
            <a:picLocks noChangeAspect="1"/>
          </p:cNvPicPr>
          <p:nvPr/>
        </p:nvPicPr>
        <p:blipFill rotWithShape="1">
          <a:blip r:embed="rId13"/>
          <a:srcRect l="74616" t="58460"/>
          <a:stretch/>
        </p:blipFill>
        <p:spPr>
          <a:xfrm>
            <a:off x="11315256" y="5043619"/>
            <a:ext cx="1688542" cy="1652136"/>
          </a:xfrm>
          <a:prstGeom prst="rect">
            <a:avLst/>
          </a:prstGeom>
        </p:spPr>
      </p:pic>
    </p:spTree>
    <p:extLst>
      <p:ext uri="{BB962C8B-B14F-4D97-AF65-F5344CB8AC3E}">
        <p14:creationId xmlns:p14="http://schemas.microsoft.com/office/powerpoint/2010/main" val="10298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AB9EF15-E0A8-8642-B660-B4C73DF0F931}"/>
              </a:ext>
            </a:extLst>
          </p:cNvPr>
          <p:cNvCxnSpPr>
            <a:cxnSpLocks/>
          </p:cNvCxnSpPr>
          <p:nvPr/>
        </p:nvCxnSpPr>
        <p:spPr>
          <a:xfrm>
            <a:off x="4744720" y="8547414"/>
            <a:ext cx="3639312" cy="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54A1C-D3E3-3249-8690-4694A415944E}"/>
              </a:ext>
            </a:extLst>
          </p:cNvPr>
          <p:cNvCxnSpPr>
            <a:cxnSpLocks/>
          </p:cNvCxnSpPr>
          <p:nvPr/>
        </p:nvCxnSpPr>
        <p:spPr>
          <a:xfrm>
            <a:off x="4753864" y="7465206"/>
            <a:ext cx="3648456" cy="10990"/>
          </a:xfrm>
          <a:prstGeom prst="line">
            <a:avLst/>
          </a:prstGeom>
          <a:ln w="381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386AF9D-CEF1-C747-9F57-14A85271F9AB}"/>
              </a:ext>
            </a:extLst>
          </p:cNvPr>
          <p:cNvSpPr/>
          <p:nvPr/>
        </p:nvSpPr>
        <p:spPr>
          <a:xfrm>
            <a:off x="4305806" y="1726752"/>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415EBC33-73B2-2449-AE3B-537B1E952532}"/>
              </a:ext>
            </a:extLst>
          </p:cNvPr>
          <p:cNvCxnSpPr>
            <a:cxnSpLocks/>
          </p:cNvCxnSpPr>
          <p:nvPr/>
        </p:nvCxnSpPr>
        <p:spPr>
          <a:xfrm>
            <a:off x="4765040" y="5405153"/>
            <a:ext cx="18288" cy="5374540"/>
          </a:xfrm>
          <a:prstGeom prst="line">
            <a:avLst/>
          </a:prstGeom>
          <a:ln w="571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2C6DABC-B064-BC49-B88D-6FB61A83515C}"/>
              </a:ext>
            </a:extLst>
          </p:cNvPr>
          <p:cNvCxnSpPr>
            <a:cxnSpLocks/>
          </p:cNvCxnSpPr>
          <p:nvPr/>
        </p:nvCxnSpPr>
        <p:spPr>
          <a:xfrm>
            <a:off x="8402320" y="5405153"/>
            <a:ext cx="18288" cy="5481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17EDDAD-F953-E24A-9637-A2A3D9D7525E}"/>
              </a:ext>
            </a:extLst>
          </p:cNvPr>
          <p:cNvCxnSpPr>
            <a:cxnSpLocks/>
          </p:cNvCxnSpPr>
          <p:nvPr/>
        </p:nvCxnSpPr>
        <p:spPr>
          <a:xfrm>
            <a:off x="6066802" y="7988782"/>
            <a:ext cx="10500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237A77-BA69-004E-9143-8C96AE953928}"/>
              </a:ext>
            </a:extLst>
          </p:cNvPr>
          <p:cNvSpPr/>
          <p:nvPr/>
        </p:nvSpPr>
        <p:spPr>
          <a:xfrm>
            <a:off x="3020299" y="361823"/>
            <a:ext cx="8193024" cy="5023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473805-7345-2648-AE30-C22E1A381BC2}"/>
              </a:ext>
            </a:extLst>
          </p:cNvPr>
          <p:cNvSpPr/>
          <p:nvPr/>
        </p:nvSpPr>
        <p:spPr>
          <a:xfrm>
            <a:off x="4336194" y="9881157"/>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96BCF4-CE19-5B4D-AEE5-60FD330CF723}"/>
              </a:ext>
            </a:extLst>
          </p:cNvPr>
          <p:cNvSpPr/>
          <p:nvPr/>
        </p:nvSpPr>
        <p:spPr>
          <a:xfrm>
            <a:off x="2477008" y="10779693"/>
            <a:ext cx="8193024" cy="478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743404-7F12-C748-9E4E-38A8368956B8}"/>
              </a:ext>
            </a:extLst>
          </p:cNvPr>
          <p:cNvSpPr txBox="1"/>
          <p:nvPr/>
        </p:nvSpPr>
        <p:spPr>
          <a:xfrm>
            <a:off x="6046508" y="11055900"/>
            <a:ext cx="1203056" cy="553998"/>
          </a:xfrm>
          <a:prstGeom prst="rect">
            <a:avLst/>
          </a:prstGeom>
          <a:noFill/>
        </p:spPr>
        <p:txBody>
          <a:bodyPr wrap="square" rtlCol="0">
            <a:spAutoFit/>
          </a:bodyPr>
          <a:lstStyle/>
          <a:p>
            <a:pPr algn="ctr"/>
            <a:r>
              <a:rPr lang="en-US" sz="3000" dirty="0"/>
              <a:t>2L</a:t>
            </a:r>
          </a:p>
        </p:txBody>
      </p:sp>
      <p:sp>
        <p:nvSpPr>
          <p:cNvPr id="19" name="TextBox 18">
            <a:extLst>
              <a:ext uri="{FF2B5EF4-FFF2-40B4-BE49-F238E27FC236}">
                <a16:creationId xmlns:a16="http://schemas.microsoft.com/office/drawing/2014/main" id="{6E583C8F-1D60-5D43-9D88-D5F72EF96D20}"/>
              </a:ext>
            </a:extLst>
          </p:cNvPr>
          <p:cNvSpPr txBox="1"/>
          <p:nvPr/>
        </p:nvSpPr>
        <p:spPr>
          <a:xfrm>
            <a:off x="8503061" y="7711783"/>
            <a:ext cx="1203056" cy="553998"/>
          </a:xfrm>
          <a:prstGeom prst="rect">
            <a:avLst/>
          </a:prstGeom>
          <a:noFill/>
        </p:spPr>
        <p:txBody>
          <a:bodyPr wrap="square" rtlCol="0">
            <a:spAutoFit/>
          </a:bodyPr>
          <a:lstStyle/>
          <a:p>
            <a:pPr algn="ctr"/>
            <a:r>
              <a:rPr lang="en-US" sz="3000" dirty="0"/>
              <a:t>2H</a:t>
            </a:r>
          </a:p>
        </p:txBody>
      </p:sp>
      <p:cxnSp>
        <p:nvCxnSpPr>
          <p:cNvPr id="20" name="Straight Arrow Connector 19">
            <a:extLst>
              <a:ext uri="{FF2B5EF4-FFF2-40B4-BE49-F238E27FC236}">
                <a16:creationId xmlns:a16="http://schemas.microsoft.com/office/drawing/2014/main" id="{2AFB839C-5BFA-284D-AEE4-BFF34B551591}"/>
              </a:ext>
            </a:extLst>
          </p:cNvPr>
          <p:cNvCxnSpPr>
            <a:cxnSpLocks/>
          </p:cNvCxnSpPr>
          <p:nvPr/>
        </p:nvCxnSpPr>
        <p:spPr>
          <a:xfrm>
            <a:off x="8808720" y="5400216"/>
            <a:ext cx="0" cy="537947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306E918-15F3-224B-904E-A974C9CB6FA1}"/>
              </a:ext>
            </a:extLst>
          </p:cNvPr>
          <p:cNvCxnSpPr>
            <a:cxnSpLocks/>
          </p:cNvCxnSpPr>
          <p:nvPr/>
        </p:nvCxnSpPr>
        <p:spPr>
          <a:xfrm>
            <a:off x="4744720" y="11025184"/>
            <a:ext cx="36576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40BA2B0-514F-0F48-8AF4-F1F55661FFDF}"/>
              </a:ext>
            </a:extLst>
          </p:cNvPr>
          <p:cNvCxnSpPr>
            <a:cxnSpLocks/>
          </p:cNvCxnSpPr>
          <p:nvPr/>
        </p:nvCxnSpPr>
        <p:spPr>
          <a:xfrm>
            <a:off x="6573520" y="4012752"/>
            <a:ext cx="1396516" cy="17728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245829B-F4C5-A740-8F77-64B15541D537}"/>
              </a:ext>
            </a:extLst>
          </p:cNvPr>
          <p:cNvSpPr/>
          <p:nvPr/>
        </p:nvSpPr>
        <p:spPr>
          <a:xfrm>
            <a:off x="4305806" y="1732364"/>
            <a:ext cx="4572000" cy="4572000"/>
          </a:xfrm>
          <a:prstGeom prst="ellipse">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149F114-8C1A-114B-954B-01A873B12F47}"/>
              </a:ext>
            </a:extLst>
          </p:cNvPr>
          <p:cNvSpPr txBox="1"/>
          <p:nvPr/>
        </p:nvSpPr>
        <p:spPr>
          <a:xfrm>
            <a:off x="6698319" y="4030602"/>
            <a:ext cx="1203056" cy="553998"/>
          </a:xfrm>
          <a:prstGeom prst="rect">
            <a:avLst/>
          </a:prstGeom>
          <a:noFill/>
        </p:spPr>
        <p:txBody>
          <a:bodyPr wrap="square" rtlCol="0">
            <a:spAutoFit/>
          </a:bodyPr>
          <a:lstStyle/>
          <a:p>
            <a:pPr algn="ctr"/>
            <a:r>
              <a:rPr lang="en-US" sz="3000" dirty="0"/>
              <a:t>R</a:t>
            </a:r>
          </a:p>
        </p:txBody>
      </p:sp>
      <p:cxnSp>
        <p:nvCxnSpPr>
          <p:cNvPr id="32" name="Straight Arrow Connector 31">
            <a:extLst>
              <a:ext uri="{FF2B5EF4-FFF2-40B4-BE49-F238E27FC236}">
                <a16:creationId xmlns:a16="http://schemas.microsoft.com/office/drawing/2014/main" id="{A8F6D238-D21A-0A46-BE90-0684919F4CDF}"/>
              </a:ext>
            </a:extLst>
          </p:cNvPr>
          <p:cNvCxnSpPr>
            <a:cxnSpLocks/>
          </p:cNvCxnSpPr>
          <p:nvPr/>
        </p:nvCxnSpPr>
        <p:spPr>
          <a:xfrm>
            <a:off x="6057659" y="8171159"/>
            <a:ext cx="1050009"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CCD7F89-E87A-EC42-A461-BA89882EC0E0}"/>
              </a:ext>
            </a:extLst>
          </p:cNvPr>
          <p:cNvSpPr txBox="1"/>
          <p:nvPr/>
        </p:nvSpPr>
        <p:spPr>
          <a:xfrm>
            <a:off x="5995534" y="8016046"/>
            <a:ext cx="1203056" cy="553998"/>
          </a:xfrm>
          <a:prstGeom prst="rect">
            <a:avLst/>
          </a:prstGeom>
          <a:noFill/>
        </p:spPr>
        <p:txBody>
          <a:bodyPr wrap="square" rtlCol="0">
            <a:spAutoFit/>
          </a:bodyPr>
          <a:lstStyle/>
          <a:p>
            <a:pPr algn="ctr"/>
            <a:r>
              <a:rPr lang="en-US" sz="3000" dirty="0"/>
              <a:t>c</a:t>
            </a:r>
          </a:p>
        </p:txBody>
      </p:sp>
      <p:cxnSp>
        <p:nvCxnSpPr>
          <p:cNvPr id="22" name="Straight Arrow Connector 21">
            <a:extLst>
              <a:ext uri="{FF2B5EF4-FFF2-40B4-BE49-F238E27FC236}">
                <a16:creationId xmlns:a16="http://schemas.microsoft.com/office/drawing/2014/main" id="{194DDCC6-E50E-B042-A9FD-7BF37690509B}"/>
              </a:ext>
            </a:extLst>
          </p:cNvPr>
          <p:cNvCxnSpPr>
            <a:cxnSpLocks/>
          </p:cNvCxnSpPr>
          <p:nvPr/>
        </p:nvCxnSpPr>
        <p:spPr>
          <a:xfrm>
            <a:off x="6594166" y="7988782"/>
            <a:ext cx="91440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0D4443-0FD8-8647-BBA1-54AEA8E85F69}"/>
              </a:ext>
            </a:extLst>
          </p:cNvPr>
          <p:cNvCxnSpPr>
            <a:cxnSpLocks/>
          </p:cNvCxnSpPr>
          <p:nvPr/>
        </p:nvCxnSpPr>
        <p:spPr>
          <a:xfrm flipV="1">
            <a:off x="6622507" y="7074382"/>
            <a:ext cx="0" cy="9144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BB52EAA-9CC4-1D40-B301-E3C42B6D6987}"/>
              </a:ext>
            </a:extLst>
          </p:cNvPr>
          <p:cNvSpPr/>
          <p:nvPr/>
        </p:nvSpPr>
        <p:spPr>
          <a:xfrm>
            <a:off x="6531863" y="3967032"/>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CF7271E-CF24-0445-AF86-7823C5D05F83}"/>
              </a:ext>
            </a:extLst>
          </p:cNvPr>
          <p:cNvSpPr txBox="1"/>
          <p:nvPr/>
        </p:nvSpPr>
        <p:spPr>
          <a:xfrm>
            <a:off x="4604890" y="7777519"/>
            <a:ext cx="1203056" cy="477054"/>
          </a:xfrm>
          <a:prstGeom prst="rect">
            <a:avLst/>
          </a:prstGeom>
          <a:noFill/>
        </p:spPr>
        <p:txBody>
          <a:bodyPr wrap="square" rtlCol="0">
            <a:spAutoFit/>
          </a:bodyPr>
          <a:lstStyle/>
          <a:p>
            <a:pPr algn="ctr"/>
            <a:r>
              <a:rPr lang="en-US" sz="2500" dirty="0">
                <a:solidFill>
                  <a:schemeClr val="bg2">
                    <a:lumMod val="75000"/>
                  </a:schemeClr>
                </a:solidFill>
              </a:rPr>
              <a:t>2H</a:t>
            </a:r>
            <a:r>
              <a:rPr lang="en-US" sz="2500" baseline="-25000" dirty="0">
                <a:solidFill>
                  <a:schemeClr val="bg2">
                    <a:lumMod val="75000"/>
                  </a:schemeClr>
                </a:solidFill>
              </a:rPr>
              <a:t>0</a:t>
            </a:r>
            <a:endParaRPr lang="en-US" sz="2500" dirty="0">
              <a:solidFill>
                <a:schemeClr val="bg2">
                  <a:lumMod val="75000"/>
                </a:schemeClr>
              </a:solidFill>
            </a:endParaRPr>
          </a:p>
        </p:txBody>
      </p:sp>
      <p:cxnSp>
        <p:nvCxnSpPr>
          <p:cNvPr id="35" name="Straight Arrow Connector 34">
            <a:extLst>
              <a:ext uri="{FF2B5EF4-FFF2-40B4-BE49-F238E27FC236}">
                <a16:creationId xmlns:a16="http://schemas.microsoft.com/office/drawing/2014/main" id="{C4BCA52D-5AF0-3E4C-9A64-8D723BA1286B}"/>
              </a:ext>
            </a:extLst>
          </p:cNvPr>
          <p:cNvCxnSpPr>
            <a:cxnSpLocks/>
          </p:cNvCxnSpPr>
          <p:nvPr/>
        </p:nvCxnSpPr>
        <p:spPr>
          <a:xfrm>
            <a:off x="4901738" y="7531582"/>
            <a:ext cx="0" cy="1015832"/>
          </a:xfrm>
          <a:prstGeom prst="straightConnector1">
            <a:avLst/>
          </a:prstGeom>
          <a:ln w="28575">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24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F630A3D3-EF48-EA40-ACC7-D76D4DF3D198}"/>
              </a:ext>
            </a:extLst>
          </p:cNvPr>
          <p:cNvPicPr>
            <a:picLocks noChangeAspect="1"/>
          </p:cNvPicPr>
          <p:nvPr/>
        </p:nvPicPr>
        <p:blipFill>
          <a:blip r:embed="rId3"/>
          <a:stretch>
            <a:fillRect/>
          </a:stretch>
        </p:blipFill>
        <p:spPr>
          <a:xfrm>
            <a:off x="1364679" y="911163"/>
            <a:ext cx="3643740" cy="7118624"/>
          </a:xfrm>
          <a:prstGeom prst="rect">
            <a:avLst/>
          </a:prstGeom>
        </p:spPr>
      </p:pic>
      <p:sp>
        <p:nvSpPr>
          <p:cNvPr id="8" name="Rectangle 7">
            <a:extLst>
              <a:ext uri="{FF2B5EF4-FFF2-40B4-BE49-F238E27FC236}">
                <a16:creationId xmlns:a16="http://schemas.microsoft.com/office/drawing/2014/main" id="{3F1EDCA5-1E2F-D646-BCEA-23759B3AD5BC}"/>
              </a:ext>
            </a:extLst>
          </p:cNvPr>
          <p:cNvSpPr/>
          <p:nvPr/>
        </p:nvSpPr>
        <p:spPr>
          <a:xfrm>
            <a:off x="1228195" y="866195"/>
            <a:ext cx="3780223" cy="16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F2FE10-A32C-2A4E-A264-41352FD0A4C2}"/>
              </a:ext>
            </a:extLst>
          </p:cNvPr>
          <p:cNvSpPr txBox="1"/>
          <p:nvPr/>
        </p:nvSpPr>
        <p:spPr>
          <a:xfrm>
            <a:off x="831879" y="7366291"/>
            <a:ext cx="1240328" cy="553998"/>
          </a:xfrm>
          <a:prstGeom prst="rect">
            <a:avLst/>
          </a:prstGeom>
          <a:noFill/>
        </p:spPr>
        <p:txBody>
          <a:bodyPr wrap="square" rtlCol="0">
            <a:spAutoFit/>
          </a:bodyPr>
          <a:lstStyle/>
          <a:p>
            <a:r>
              <a:rPr lang="en-US" sz="3000" dirty="0"/>
              <a:t>a)</a:t>
            </a:r>
          </a:p>
        </p:txBody>
      </p:sp>
      <p:sp>
        <p:nvSpPr>
          <p:cNvPr id="21" name="TextBox 20">
            <a:extLst>
              <a:ext uri="{FF2B5EF4-FFF2-40B4-BE49-F238E27FC236}">
                <a16:creationId xmlns:a16="http://schemas.microsoft.com/office/drawing/2014/main" id="{E7B5BA10-F87A-9C48-A16E-16D0C613D56B}"/>
              </a:ext>
            </a:extLst>
          </p:cNvPr>
          <p:cNvSpPr txBox="1"/>
          <p:nvPr/>
        </p:nvSpPr>
        <p:spPr>
          <a:xfrm>
            <a:off x="4955699" y="7366291"/>
            <a:ext cx="1240328" cy="553998"/>
          </a:xfrm>
          <a:prstGeom prst="rect">
            <a:avLst/>
          </a:prstGeom>
          <a:noFill/>
        </p:spPr>
        <p:txBody>
          <a:bodyPr wrap="square" rtlCol="0">
            <a:spAutoFit/>
          </a:bodyPr>
          <a:lstStyle/>
          <a:p>
            <a:r>
              <a:rPr lang="en-US" sz="3000" dirty="0"/>
              <a:t>b)</a:t>
            </a:r>
          </a:p>
        </p:txBody>
      </p:sp>
      <p:pic>
        <p:nvPicPr>
          <p:cNvPr id="3" name="Picture 2">
            <a:extLst>
              <a:ext uri="{FF2B5EF4-FFF2-40B4-BE49-F238E27FC236}">
                <a16:creationId xmlns:a16="http://schemas.microsoft.com/office/drawing/2014/main" id="{6C0AF210-38AC-1E4C-B699-5D6096BFD873}"/>
              </a:ext>
            </a:extLst>
          </p:cNvPr>
          <p:cNvPicPr>
            <a:picLocks noChangeAspect="1"/>
          </p:cNvPicPr>
          <p:nvPr/>
        </p:nvPicPr>
        <p:blipFill>
          <a:blip r:embed="rId4"/>
          <a:stretch>
            <a:fillRect/>
          </a:stretch>
        </p:blipFill>
        <p:spPr>
          <a:xfrm>
            <a:off x="5008417" y="2428826"/>
            <a:ext cx="7342903" cy="5507177"/>
          </a:xfrm>
          <a:prstGeom prst="rect">
            <a:avLst/>
          </a:prstGeom>
        </p:spPr>
      </p:pic>
    </p:spTree>
    <p:extLst>
      <p:ext uri="{BB962C8B-B14F-4D97-AF65-F5344CB8AC3E}">
        <p14:creationId xmlns:p14="http://schemas.microsoft.com/office/powerpoint/2010/main" val="336671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95256" y="7343950"/>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139890" y="7343950"/>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419763" y="7343948"/>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730114" y="7343946"/>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10040468" y="7343944"/>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259" b="-1023"/>
          <a:stretch/>
        </p:blipFill>
        <p:spPr>
          <a:xfrm>
            <a:off x="12292990" y="8353469"/>
            <a:ext cx="1392509"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505204" y="5088839"/>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505204" y="5088839"/>
                <a:ext cx="614912" cy="461665"/>
              </a:xfrm>
              <a:prstGeom prst="rect">
                <a:avLst/>
              </a:prstGeom>
              <a:blipFill>
                <a:blip r:embed="rId9"/>
                <a:stretch>
                  <a:fillRect l="-14286" r="-612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667753" y="5151212"/>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667753" y="5151212"/>
                <a:ext cx="623825" cy="461665"/>
              </a:xfrm>
              <a:prstGeom prst="rect">
                <a:avLst/>
              </a:prstGeom>
              <a:blipFill>
                <a:blip r:embed="rId10"/>
                <a:stretch>
                  <a:fillRect l="-12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12320340" y="6975192"/>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914112" y="11153550"/>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3040254" y="11153549"/>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333754" y="11149156"/>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672680" y="11149156"/>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83031" y="11149156"/>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6879265"/>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174831" y="10441270"/>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7071564" y="2815263"/>
            <a:ext cx="3070328" cy="4671897"/>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1050340" y="2735764"/>
            <a:ext cx="3174821" cy="483089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519397" y="3884438"/>
            <a:ext cx="1460269" cy="2973562"/>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4435747" y="3884438"/>
            <a:ext cx="1479278" cy="3012271"/>
          </a:xfrm>
          <a:prstGeom prst="rect">
            <a:avLst/>
          </a:prstGeom>
        </p:spPr>
      </p:pic>
    </p:spTree>
    <p:extLst>
      <p:ext uri="{BB962C8B-B14F-4D97-AF65-F5344CB8AC3E}">
        <p14:creationId xmlns:p14="http://schemas.microsoft.com/office/powerpoint/2010/main" val="262554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x, vector graphics&#10;&#10;Description automatically generated">
            <a:extLst>
              <a:ext uri="{FF2B5EF4-FFF2-40B4-BE49-F238E27FC236}">
                <a16:creationId xmlns:a16="http://schemas.microsoft.com/office/drawing/2014/main" id="{90AFA51B-D7C3-B04A-9A61-8CF5272FBF15}"/>
              </a:ext>
            </a:extLst>
          </p:cNvPr>
          <p:cNvPicPr>
            <a:picLocks noChangeAspect="1"/>
          </p:cNvPicPr>
          <p:nvPr/>
        </p:nvPicPr>
        <p:blipFill rotWithShape="1">
          <a:blip r:embed="rId3"/>
          <a:srcRect l="25161" r="25377"/>
          <a:stretch/>
        </p:blipFill>
        <p:spPr>
          <a:xfrm>
            <a:off x="722366" y="5031621"/>
            <a:ext cx="2201021" cy="4086598"/>
          </a:xfrm>
          <a:prstGeom prst="rect">
            <a:avLst/>
          </a:prstGeom>
        </p:spPr>
      </p:pic>
      <p:pic>
        <p:nvPicPr>
          <p:cNvPr id="7" name="Picture 6" descr="A picture containing text, ax, vector graphics&#10;&#10;Description automatically generated">
            <a:extLst>
              <a:ext uri="{FF2B5EF4-FFF2-40B4-BE49-F238E27FC236}">
                <a16:creationId xmlns:a16="http://schemas.microsoft.com/office/drawing/2014/main" id="{45F47599-FFA3-D844-8B9E-9F9E42A707BA}"/>
              </a:ext>
            </a:extLst>
          </p:cNvPr>
          <p:cNvPicPr>
            <a:picLocks noChangeAspect="1"/>
          </p:cNvPicPr>
          <p:nvPr/>
        </p:nvPicPr>
        <p:blipFill rotWithShape="1">
          <a:blip r:embed="rId4"/>
          <a:srcRect l="25161" r="25377"/>
          <a:stretch/>
        </p:blipFill>
        <p:spPr>
          <a:xfrm>
            <a:off x="3067000" y="5214503"/>
            <a:ext cx="2201021" cy="4086599"/>
          </a:xfrm>
          <a:prstGeom prst="rect">
            <a:avLst/>
          </a:prstGeom>
        </p:spPr>
      </p:pic>
      <p:pic>
        <p:nvPicPr>
          <p:cNvPr id="9" name="Picture 8" descr="A picture containing text, ax, vector graphics&#10;&#10;Description automatically generated">
            <a:extLst>
              <a:ext uri="{FF2B5EF4-FFF2-40B4-BE49-F238E27FC236}">
                <a16:creationId xmlns:a16="http://schemas.microsoft.com/office/drawing/2014/main" id="{44C75273-6FF9-DF4C-9BA2-152FBA7EE013}"/>
              </a:ext>
            </a:extLst>
          </p:cNvPr>
          <p:cNvPicPr>
            <a:picLocks noChangeAspect="1"/>
          </p:cNvPicPr>
          <p:nvPr/>
        </p:nvPicPr>
        <p:blipFill rotWithShape="1">
          <a:blip r:embed="rId5"/>
          <a:srcRect l="25161" r="25377"/>
          <a:stretch/>
        </p:blipFill>
        <p:spPr>
          <a:xfrm>
            <a:off x="5346873" y="5266753"/>
            <a:ext cx="2201022" cy="4086600"/>
          </a:xfrm>
          <a:prstGeom prst="rect">
            <a:avLst/>
          </a:prstGeom>
        </p:spPr>
      </p:pic>
      <p:pic>
        <p:nvPicPr>
          <p:cNvPr id="11" name="Picture 10" descr="A picture containing text, ax, vector graphics&#10;&#10;Description automatically generated">
            <a:extLst>
              <a:ext uri="{FF2B5EF4-FFF2-40B4-BE49-F238E27FC236}">
                <a16:creationId xmlns:a16="http://schemas.microsoft.com/office/drawing/2014/main" id="{754339AA-14D8-9548-BCA6-42D80AE33570}"/>
              </a:ext>
            </a:extLst>
          </p:cNvPr>
          <p:cNvPicPr>
            <a:picLocks noChangeAspect="1"/>
          </p:cNvPicPr>
          <p:nvPr/>
        </p:nvPicPr>
        <p:blipFill rotWithShape="1">
          <a:blip r:embed="rId6"/>
          <a:srcRect l="25161" r="25377"/>
          <a:stretch/>
        </p:blipFill>
        <p:spPr>
          <a:xfrm>
            <a:off x="7657224" y="5319003"/>
            <a:ext cx="2201023" cy="408660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8C12517-3A89-3242-8A86-72F40141F143}"/>
              </a:ext>
            </a:extLst>
          </p:cNvPr>
          <p:cNvPicPr>
            <a:picLocks noChangeAspect="1"/>
          </p:cNvPicPr>
          <p:nvPr/>
        </p:nvPicPr>
        <p:blipFill rotWithShape="1">
          <a:blip r:embed="rId7"/>
          <a:srcRect l="25161" r="25377"/>
          <a:stretch/>
        </p:blipFill>
        <p:spPr>
          <a:xfrm>
            <a:off x="9967578" y="5319001"/>
            <a:ext cx="2201024" cy="4086604"/>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4454B61F-51E0-7640-AB36-AAB4D81EEF3B}"/>
              </a:ext>
            </a:extLst>
          </p:cNvPr>
          <p:cNvPicPr>
            <a:picLocks noChangeAspect="1"/>
          </p:cNvPicPr>
          <p:nvPr/>
        </p:nvPicPr>
        <p:blipFill rotWithShape="1">
          <a:blip r:embed="rId8"/>
          <a:srcRect l="74980" t="62376" r="-259" b="-1023"/>
          <a:stretch/>
        </p:blipFill>
        <p:spPr>
          <a:xfrm>
            <a:off x="12220100" y="6328526"/>
            <a:ext cx="1392509" cy="22657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38217C-7AC6-9741-BF16-0DE4434E4B93}"/>
                  </a:ext>
                </a:extLst>
              </p:cNvPr>
              <p:cNvSpPr txBox="1"/>
              <p:nvPr/>
            </p:nvSpPr>
            <p:spPr>
              <a:xfrm>
                <a:off x="5006783" y="3005925"/>
                <a:ext cx="61491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12</m:t>
                          </m:r>
                        </m:sub>
                      </m:sSub>
                    </m:oMath>
                  </m:oMathPara>
                </a14:m>
                <a:endParaRPr lang="en-US" sz="3000" dirty="0"/>
              </a:p>
            </p:txBody>
          </p:sp>
        </mc:Choice>
        <mc:Fallback xmlns="">
          <p:sp>
            <p:nvSpPr>
              <p:cNvPr id="23" name="TextBox 22">
                <a:extLst>
                  <a:ext uri="{FF2B5EF4-FFF2-40B4-BE49-F238E27FC236}">
                    <a16:creationId xmlns:a16="http://schemas.microsoft.com/office/drawing/2014/main" id="{4E38217C-7AC6-9741-BF16-0DE4434E4B93}"/>
                  </a:ext>
                </a:extLst>
              </p:cNvPr>
              <p:cNvSpPr txBox="1">
                <a:spLocks noRot="1" noChangeAspect="1" noMove="1" noResize="1" noEditPoints="1" noAdjustHandles="1" noChangeArrowheads="1" noChangeShapeType="1" noTextEdit="1"/>
              </p:cNvSpPr>
              <p:nvPr/>
            </p:nvSpPr>
            <p:spPr>
              <a:xfrm>
                <a:off x="5006783" y="3005925"/>
                <a:ext cx="614912" cy="461665"/>
              </a:xfrm>
              <a:prstGeom prst="rect">
                <a:avLst/>
              </a:prstGeom>
              <a:blipFill>
                <a:blip r:embed="rId9"/>
                <a:stretch>
                  <a:fillRect l="-14286" r="-408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990C998-432E-6147-9FC4-3226CE6F5A6C}"/>
                  </a:ext>
                </a:extLst>
              </p:cNvPr>
              <p:cNvSpPr txBox="1"/>
              <p:nvPr/>
            </p:nvSpPr>
            <p:spPr>
              <a:xfrm>
                <a:off x="11068090" y="3005925"/>
                <a:ext cx="6238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22</m:t>
                          </m:r>
                        </m:sub>
                      </m:sSub>
                    </m:oMath>
                  </m:oMathPara>
                </a14:m>
                <a:endParaRPr lang="en-US" sz="3000" dirty="0"/>
              </a:p>
            </p:txBody>
          </p:sp>
        </mc:Choice>
        <mc:Fallback xmlns="">
          <p:sp>
            <p:nvSpPr>
              <p:cNvPr id="24" name="TextBox 23">
                <a:extLst>
                  <a:ext uri="{FF2B5EF4-FFF2-40B4-BE49-F238E27FC236}">
                    <a16:creationId xmlns:a16="http://schemas.microsoft.com/office/drawing/2014/main" id="{C990C998-432E-6147-9FC4-3226CE6F5A6C}"/>
                  </a:ext>
                </a:extLst>
              </p:cNvPr>
              <p:cNvSpPr txBox="1">
                <a:spLocks noRot="1" noChangeAspect="1" noMove="1" noResize="1" noEditPoints="1" noAdjustHandles="1" noChangeArrowheads="1" noChangeShapeType="1" noTextEdit="1"/>
              </p:cNvSpPr>
              <p:nvPr/>
            </p:nvSpPr>
            <p:spPr>
              <a:xfrm>
                <a:off x="11068090" y="3005925"/>
                <a:ext cx="623825" cy="461665"/>
              </a:xfrm>
              <a:prstGeom prst="rect">
                <a:avLst/>
              </a:prstGeom>
              <a:blipFill>
                <a:blip r:embed="rId10"/>
                <a:stretch>
                  <a:fillRect l="-14000" r="-6000" b="-10526"/>
                </a:stretch>
              </a:blipFill>
            </p:spPr>
            <p:txBody>
              <a:bodyPr/>
              <a:lstStyle/>
              <a:p>
                <a:r>
                  <a:rPr lang="en-US">
                    <a:noFill/>
                  </a:rPr>
                  <a:t> </a:t>
                </a:r>
              </a:p>
            </p:txBody>
          </p:sp>
        </mc:Fallback>
      </mc:AlternateContent>
      <p:pic>
        <p:nvPicPr>
          <p:cNvPr id="25" name="Picture 24" descr="A picture containing chart&#10;&#10;Description automatically generated">
            <a:extLst>
              <a:ext uri="{FF2B5EF4-FFF2-40B4-BE49-F238E27FC236}">
                <a16:creationId xmlns:a16="http://schemas.microsoft.com/office/drawing/2014/main" id="{46D99167-70AF-AF43-989F-D185719886FF}"/>
              </a:ext>
            </a:extLst>
          </p:cNvPr>
          <p:cNvPicPr>
            <a:picLocks noChangeAspect="1"/>
          </p:cNvPicPr>
          <p:nvPr/>
        </p:nvPicPr>
        <p:blipFill rotWithShape="1">
          <a:blip r:embed="rId11"/>
          <a:srcRect l="9639" t="79835" r="79041" b="10883"/>
          <a:stretch/>
        </p:blipFill>
        <p:spPr>
          <a:xfrm>
            <a:off x="5659312" y="4490903"/>
            <a:ext cx="932537" cy="737503"/>
          </a:xfrm>
          <a:prstGeom prst="rect">
            <a:avLst/>
          </a:prstGeom>
        </p:spPr>
      </p:pic>
      <p:sp>
        <p:nvSpPr>
          <p:cNvPr id="26" name="TextBox 25">
            <a:extLst>
              <a:ext uri="{FF2B5EF4-FFF2-40B4-BE49-F238E27FC236}">
                <a16:creationId xmlns:a16="http://schemas.microsoft.com/office/drawing/2014/main" id="{FD2BD110-7378-3B4A-B98B-EA2607B240F5}"/>
              </a:ext>
            </a:extLst>
          </p:cNvPr>
          <p:cNvSpPr txBox="1"/>
          <p:nvPr/>
        </p:nvSpPr>
        <p:spPr>
          <a:xfrm>
            <a:off x="841222" y="9128607"/>
            <a:ext cx="1939290" cy="553998"/>
          </a:xfrm>
          <a:prstGeom prst="rect">
            <a:avLst/>
          </a:prstGeom>
          <a:noFill/>
        </p:spPr>
        <p:txBody>
          <a:bodyPr wrap="square" rtlCol="0">
            <a:spAutoFit/>
          </a:bodyPr>
          <a:lstStyle/>
          <a:p>
            <a:pPr algn="ctr"/>
            <a:r>
              <a:rPr lang="en-US" sz="3000" dirty="0"/>
              <a:t>1</a:t>
            </a:r>
          </a:p>
        </p:txBody>
      </p:sp>
      <p:sp>
        <p:nvSpPr>
          <p:cNvPr id="27" name="TextBox 26">
            <a:extLst>
              <a:ext uri="{FF2B5EF4-FFF2-40B4-BE49-F238E27FC236}">
                <a16:creationId xmlns:a16="http://schemas.microsoft.com/office/drawing/2014/main" id="{C1D876C0-7FAE-624E-9FC5-FFCBF4FC94B6}"/>
              </a:ext>
            </a:extLst>
          </p:cNvPr>
          <p:cNvSpPr txBox="1"/>
          <p:nvPr/>
        </p:nvSpPr>
        <p:spPr>
          <a:xfrm>
            <a:off x="2967364" y="9128606"/>
            <a:ext cx="2333786" cy="553998"/>
          </a:xfrm>
          <a:prstGeom prst="rect">
            <a:avLst/>
          </a:prstGeom>
          <a:noFill/>
        </p:spPr>
        <p:txBody>
          <a:bodyPr wrap="square" rtlCol="0">
            <a:spAutoFit/>
          </a:bodyPr>
          <a:lstStyle/>
          <a:p>
            <a:pPr algn="ctr"/>
            <a:r>
              <a:rPr lang="en-US" sz="3000" dirty="0"/>
              <a:t>2</a:t>
            </a:r>
          </a:p>
        </p:txBody>
      </p:sp>
      <p:sp>
        <p:nvSpPr>
          <p:cNvPr id="28" name="TextBox 27">
            <a:extLst>
              <a:ext uri="{FF2B5EF4-FFF2-40B4-BE49-F238E27FC236}">
                <a16:creationId xmlns:a16="http://schemas.microsoft.com/office/drawing/2014/main" id="{54D36CE7-E653-BF4F-905C-BCD875A2F114}"/>
              </a:ext>
            </a:extLst>
          </p:cNvPr>
          <p:cNvSpPr txBox="1"/>
          <p:nvPr/>
        </p:nvSpPr>
        <p:spPr>
          <a:xfrm>
            <a:off x="5260864" y="9124213"/>
            <a:ext cx="2333786" cy="553998"/>
          </a:xfrm>
          <a:prstGeom prst="rect">
            <a:avLst/>
          </a:prstGeom>
          <a:noFill/>
        </p:spPr>
        <p:txBody>
          <a:bodyPr wrap="square" rtlCol="0">
            <a:spAutoFit/>
          </a:bodyPr>
          <a:lstStyle/>
          <a:p>
            <a:pPr algn="ctr"/>
            <a:r>
              <a:rPr lang="en-US" sz="3000" dirty="0"/>
              <a:t>3</a:t>
            </a:r>
          </a:p>
        </p:txBody>
      </p:sp>
      <p:sp>
        <p:nvSpPr>
          <p:cNvPr id="29" name="TextBox 28">
            <a:extLst>
              <a:ext uri="{FF2B5EF4-FFF2-40B4-BE49-F238E27FC236}">
                <a16:creationId xmlns:a16="http://schemas.microsoft.com/office/drawing/2014/main" id="{AA3BDAF4-FEDE-2A40-A625-36416C8F453C}"/>
              </a:ext>
            </a:extLst>
          </p:cNvPr>
          <p:cNvSpPr txBox="1"/>
          <p:nvPr/>
        </p:nvSpPr>
        <p:spPr>
          <a:xfrm>
            <a:off x="7599790" y="9124213"/>
            <a:ext cx="2333786" cy="553998"/>
          </a:xfrm>
          <a:prstGeom prst="rect">
            <a:avLst/>
          </a:prstGeom>
          <a:noFill/>
        </p:spPr>
        <p:txBody>
          <a:bodyPr wrap="square" rtlCol="0">
            <a:spAutoFit/>
          </a:bodyPr>
          <a:lstStyle/>
          <a:p>
            <a:pPr algn="ctr"/>
            <a:r>
              <a:rPr lang="en-US" sz="3000" dirty="0"/>
              <a:t>4</a:t>
            </a:r>
          </a:p>
        </p:txBody>
      </p:sp>
      <p:sp>
        <p:nvSpPr>
          <p:cNvPr id="30" name="TextBox 29">
            <a:extLst>
              <a:ext uri="{FF2B5EF4-FFF2-40B4-BE49-F238E27FC236}">
                <a16:creationId xmlns:a16="http://schemas.microsoft.com/office/drawing/2014/main" id="{62C05407-C312-6F41-A2B5-412202FDECDE}"/>
              </a:ext>
            </a:extLst>
          </p:cNvPr>
          <p:cNvSpPr txBox="1"/>
          <p:nvPr/>
        </p:nvSpPr>
        <p:spPr>
          <a:xfrm>
            <a:off x="9910141" y="9124213"/>
            <a:ext cx="2333786" cy="553998"/>
          </a:xfrm>
          <a:prstGeom prst="rect">
            <a:avLst/>
          </a:prstGeom>
          <a:noFill/>
        </p:spPr>
        <p:txBody>
          <a:bodyPr wrap="square" rtlCol="0">
            <a:spAutoFit/>
          </a:bodyPr>
          <a:lstStyle/>
          <a:p>
            <a:pPr algn="ctr"/>
            <a:r>
              <a:rPr lang="en-US" sz="3000" dirty="0"/>
              <a:t>5</a:t>
            </a:r>
          </a:p>
        </p:txBody>
      </p:sp>
      <p:sp>
        <p:nvSpPr>
          <p:cNvPr id="32" name="TextBox 31">
            <a:extLst>
              <a:ext uri="{FF2B5EF4-FFF2-40B4-BE49-F238E27FC236}">
                <a16:creationId xmlns:a16="http://schemas.microsoft.com/office/drawing/2014/main" id="{C66CCC0B-EDA8-8546-A39B-018E1D4D6B49}"/>
              </a:ext>
            </a:extLst>
          </p:cNvPr>
          <p:cNvSpPr txBox="1"/>
          <p:nvPr/>
        </p:nvSpPr>
        <p:spPr>
          <a:xfrm>
            <a:off x="174831" y="4597464"/>
            <a:ext cx="1240328" cy="630942"/>
          </a:xfrm>
          <a:prstGeom prst="rect">
            <a:avLst/>
          </a:prstGeom>
          <a:noFill/>
        </p:spPr>
        <p:txBody>
          <a:bodyPr wrap="square" rtlCol="0">
            <a:spAutoFit/>
          </a:bodyPr>
          <a:lstStyle/>
          <a:p>
            <a:r>
              <a:rPr lang="en-US" sz="3500" dirty="0"/>
              <a:t>a)</a:t>
            </a:r>
          </a:p>
        </p:txBody>
      </p:sp>
      <p:sp>
        <p:nvSpPr>
          <p:cNvPr id="33" name="TextBox 32">
            <a:extLst>
              <a:ext uri="{FF2B5EF4-FFF2-40B4-BE49-F238E27FC236}">
                <a16:creationId xmlns:a16="http://schemas.microsoft.com/office/drawing/2014/main" id="{1261DAFA-FD47-CF4B-9DB5-457D95E51031}"/>
              </a:ext>
            </a:extLst>
          </p:cNvPr>
          <p:cNvSpPr txBox="1"/>
          <p:nvPr/>
        </p:nvSpPr>
        <p:spPr>
          <a:xfrm>
            <a:off x="50152" y="9038006"/>
            <a:ext cx="898542" cy="630942"/>
          </a:xfrm>
          <a:prstGeom prst="rect">
            <a:avLst/>
          </a:prstGeom>
          <a:noFill/>
        </p:spPr>
        <p:txBody>
          <a:bodyPr wrap="square" rtlCol="0">
            <a:spAutoFit/>
          </a:bodyPr>
          <a:lstStyle/>
          <a:p>
            <a:r>
              <a:rPr lang="en-US" sz="3500" dirty="0"/>
              <a:t>b)</a:t>
            </a:r>
          </a:p>
        </p:txBody>
      </p:sp>
      <p:pic>
        <p:nvPicPr>
          <p:cNvPr id="34" name="Picture 33" descr="A picture containing text&#10;&#10;Description automatically generated">
            <a:extLst>
              <a:ext uri="{FF2B5EF4-FFF2-40B4-BE49-F238E27FC236}">
                <a16:creationId xmlns:a16="http://schemas.microsoft.com/office/drawing/2014/main" id="{FF1BD776-FAFA-7146-9A67-CF65686937F1}"/>
              </a:ext>
            </a:extLst>
          </p:cNvPr>
          <p:cNvPicPr>
            <a:picLocks noChangeAspect="1"/>
          </p:cNvPicPr>
          <p:nvPr/>
        </p:nvPicPr>
        <p:blipFill rotWithShape="1">
          <a:blip r:embed="rId12"/>
          <a:srcRect l="19723" r="22592" b="15206"/>
          <a:stretch/>
        </p:blipFill>
        <p:spPr>
          <a:xfrm>
            <a:off x="6936923" y="782250"/>
            <a:ext cx="2922758" cy="4447350"/>
          </a:xfrm>
          <a:prstGeom prst="rect">
            <a:avLst/>
          </a:prstGeom>
        </p:spPr>
      </p:pic>
      <p:pic>
        <p:nvPicPr>
          <p:cNvPr id="35" name="Picture 34" descr="A picture containing text, vector graphics, light&#10;&#10;Description automatically generated">
            <a:extLst>
              <a:ext uri="{FF2B5EF4-FFF2-40B4-BE49-F238E27FC236}">
                <a16:creationId xmlns:a16="http://schemas.microsoft.com/office/drawing/2014/main" id="{028284D0-D915-084D-B61E-C744F0A496A8}"/>
              </a:ext>
            </a:extLst>
          </p:cNvPr>
          <p:cNvPicPr>
            <a:picLocks noChangeAspect="1"/>
          </p:cNvPicPr>
          <p:nvPr/>
        </p:nvPicPr>
        <p:blipFill rotWithShape="1">
          <a:blip r:embed="rId13"/>
          <a:srcRect l="19723" r="22592" b="15206"/>
          <a:stretch/>
        </p:blipFill>
        <p:spPr>
          <a:xfrm>
            <a:off x="915699" y="702751"/>
            <a:ext cx="2975003" cy="4526848"/>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4006BED5-1188-C34D-8B59-79326A6BE4F6}"/>
              </a:ext>
            </a:extLst>
          </p:cNvPr>
          <p:cNvPicPr>
            <a:picLocks noChangeAspect="1"/>
          </p:cNvPicPr>
          <p:nvPr/>
        </p:nvPicPr>
        <p:blipFill rotWithShape="1">
          <a:blip r:embed="rId12"/>
          <a:srcRect l="76857" t="62360" r="4008"/>
          <a:stretch/>
        </p:blipFill>
        <p:spPr>
          <a:xfrm>
            <a:off x="10012789" y="1844720"/>
            <a:ext cx="1367214" cy="2784073"/>
          </a:xfrm>
          <a:prstGeom prst="rect">
            <a:avLst/>
          </a:prstGeom>
        </p:spPr>
      </p:pic>
      <p:pic>
        <p:nvPicPr>
          <p:cNvPr id="37" name="Picture 36" descr="A picture containing text, vector graphics, light&#10;&#10;Description automatically generated">
            <a:extLst>
              <a:ext uri="{FF2B5EF4-FFF2-40B4-BE49-F238E27FC236}">
                <a16:creationId xmlns:a16="http://schemas.microsoft.com/office/drawing/2014/main" id="{93866107-3FC2-3742-A7BC-9A33FEA3966D}"/>
              </a:ext>
            </a:extLst>
          </p:cNvPr>
          <p:cNvPicPr>
            <a:picLocks noChangeAspect="1"/>
          </p:cNvPicPr>
          <p:nvPr/>
        </p:nvPicPr>
        <p:blipFill rotWithShape="1">
          <a:blip r:embed="rId13"/>
          <a:srcRect l="76857" t="62360" r="4008"/>
          <a:stretch/>
        </p:blipFill>
        <p:spPr>
          <a:xfrm>
            <a:off x="3947025" y="1820507"/>
            <a:ext cx="1367214" cy="2784073"/>
          </a:xfrm>
          <a:prstGeom prst="rect">
            <a:avLst/>
          </a:prstGeom>
        </p:spPr>
      </p:pic>
      <p:pic>
        <p:nvPicPr>
          <p:cNvPr id="22" name="Picture 21" descr="A picture containing text, ax, vector graphics&#10;&#10;Description automatically generated">
            <a:extLst>
              <a:ext uri="{FF2B5EF4-FFF2-40B4-BE49-F238E27FC236}">
                <a16:creationId xmlns:a16="http://schemas.microsoft.com/office/drawing/2014/main" id="{C133E2F4-E6DD-7947-B3A2-D67DBF207AB6}"/>
              </a:ext>
            </a:extLst>
          </p:cNvPr>
          <p:cNvPicPr>
            <a:picLocks noChangeAspect="1"/>
          </p:cNvPicPr>
          <p:nvPr/>
        </p:nvPicPr>
        <p:blipFill rotWithShape="1">
          <a:blip r:embed="rId4"/>
          <a:srcRect l="49871" t="50304" r="42693" b="36785"/>
          <a:stretch/>
        </p:blipFill>
        <p:spPr>
          <a:xfrm>
            <a:off x="4350577" y="5547015"/>
            <a:ext cx="962013" cy="1534000"/>
          </a:xfrm>
          <a:prstGeom prst="rect">
            <a:avLst/>
          </a:prstGeom>
          <a:ln w="25400">
            <a:solidFill>
              <a:srgbClr val="FF0000"/>
            </a:solidFill>
          </a:ln>
        </p:spPr>
      </p:pic>
      <p:pic>
        <p:nvPicPr>
          <p:cNvPr id="31" name="Picture 30" descr="A picture containing text, ax, vector graphics&#10;&#10;Description automatically generated">
            <a:extLst>
              <a:ext uri="{FF2B5EF4-FFF2-40B4-BE49-F238E27FC236}">
                <a16:creationId xmlns:a16="http://schemas.microsoft.com/office/drawing/2014/main" id="{B71F5643-6F13-FE4E-B2F1-3F7695EF89A0}"/>
              </a:ext>
            </a:extLst>
          </p:cNvPr>
          <p:cNvPicPr>
            <a:picLocks noChangeAspect="1"/>
          </p:cNvPicPr>
          <p:nvPr/>
        </p:nvPicPr>
        <p:blipFill rotWithShape="1">
          <a:blip r:embed="rId5"/>
          <a:srcRect l="49962" t="48233" r="42761" b="39168"/>
          <a:stretch/>
        </p:blipFill>
        <p:spPr>
          <a:xfrm>
            <a:off x="6567872" y="5547015"/>
            <a:ext cx="964784" cy="1534000"/>
          </a:xfrm>
          <a:prstGeom prst="rect">
            <a:avLst/>
          </a:prstGeom>
          <a:ln w="25400">
            <a:solidFill>
              <a:srgbClr val="FF0000"/>
            </a:solidFill>
          </a:ln>
        </p:spPr>
      </p:pic>
      <p:pic>
        <p:nvPicPr>
          <p:cNvPr id="38" name="Picture 37" descr="A picture containing text, ax, vector graphics&#10;&#10;Description automatically generated">
            <a:extLst>
              <a:ext uri="{FF2B5EF4-FFF2-40B4-BE49-F238E27FC236}">
                <a16:creationId xmlns:a16="http://schemas.microsoft.com/office/drawing/2014/main" id="{2E815B35-99DE-6B42-881B-DF933B46FFA6}"/>
              </a:ext>
            </a:extLst>
          </p:cNvPr>
          <p:cNvPicPr>
            <a:picLocks noChangeAspect="1"/>
          </p:cNvPicPr>
          <p:nvPr/>
        </p:nvPicPr>
        <p:blipFill rotWithShape="1">
          <a:blip r:embed="rId6"/>
          <a:srcRect l="49963" t="46850" r="42654" b="40368"/>
          <a:stretch/>
        </p:blipFill>
        <p:spPr>
          <a:xfrm>
            <a:off x="8841947" y="5560430"/>
            <a:ext cx="966163" cy="1536192"/>
          </a:xfrm>
          <a:prstGeom prst="rect">
            <a:avLst/>
          </a:prstGeom>
          <a:ln w="38100">
            <a:solidFill>
              <a:srgbClr val="FF0000"/>
            </a:solidFill>
          </a:ln>
        </p:spPr>
      </p:pic>
    </p:spTree>
    <p:extLst>
      <p:ext uri="{BB962C8B-B14F-4D97-AF65-F5344CB8AC3E}">
        <p14:creationId xmlns:p14="http://schemas.microsoft.com/office/powerpoint/2010/main" val="112528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24659</TotalTime>
  <Words>681</Words>
  <Application>Microsoft Macintosh PowerPoint</Application>
  <PresentationFormat>Custom</PresentationFormat>
  <Paragraphs>122</Paragraphs>
  <Slides>16</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ia267</dc:creator>
  <cp:keywords/>
  <dc:description/>
  <cp:lastModifiedBy>ia267</cp:lastModifiedBy>
  <cp:revision>92</cp:revision>
  <dcterms:created xsi:type="dcterms:W3CDTF">2021-06-04T01:42:43Z</dcterms:created>
  <dcterms:modified xsi:type="dcterms:W3CDTF">2021-06-24T14:31:58Z</dcterms:modified>
  <cp:category/>
</cp:coreProperties>
</file>